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83" r:id="rId3"/>
    <p:sldId id="301" r:id="rId4"/>
    <p:sldId id="259" r:id="rId5"/>
    <p:sldId id="261" r:id="rId6"/>
    <p:sldId id="297" r:id="rId7"/>
    <p:sldId id="262" r:id="rId8"/>
    <p:sldId id="275" r:id="rId9"/>
    <p:sldId id="298" r:id="rId10"/>
    <p:sldId id="300" r:id="rId11"/>
    <p:sldId id="299" r:id="rId12"/>
    <p:sldId id="271" r:id="rId13"/>
    <p:sldId id="258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264" r:id="rId22"/>
    <p:sldId id="268" r:id="rId23"/>
    <p:sldId id="265" r:id="rId24"/>
    <p:sldId id="278" r:id="rId25"/>
    <p:sldId id="280" r:id="rId26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7F91"/>
    <a:srgbClr val="ADDED4"/>
    <a:srgbClr val="FF6699"/>
    <a:srgbClr val="CC66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CE0F66-8A80-4C3E-9AAD-41D04FAE6687}" v="73" dt="2022-08-17T21:34:48.876"/>
  </p1510:revLst>
</p1510:revInfo>
</file>

<file path=ppt/tableStyles.xml><?xml version="1.0" encoding="utf-8"?>
<a:tblStyleLst xmlns:a="http://schemas.openxmlformats.org/drawingml/2006/main" def="{CDCCCF42-E481-489F-A090-7432CDEA442F}">
  <a:tblStyle styleId="{CDCCCF42-E481-489F-A090-7432CDEA44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ABA4FE9-5BF7-468A-A00C-F9FC09BBC12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ge Usal" userId="2cd8fd19e3ecd409" providerId="LiveId" clId="{19CE0F66-8A80-4C3E-9AAD-41D04FAE6687}"/>
    <pc:docChg chg="undo redo custSel addSld delSld modSld sldOrd">
      <pc:chgData name="Ozge Usal" userId="2cd8fd19e3ecd409" providerId="LiveId" clId="{19CE0F66-8A80-4C3E-9AAD-41D04FAE6687}" dt="2022-08-20T00:43:14.590" v="5109" actId="20577"/>
      <pc:docMkLst>
        <pc:docMk/>
      </pc:docMkLst>
      <pc:sldChg chg="addSp modSp mod">
        <pc:chgData name="Ozge Usal" userId="2cd8fd19e3ecd409" providerId="LiveId" clId="{19CE0F66-8A80-4C3E-9AAD-41D04FAE6687}" dt="2022-08-17T20:44:19.262" v="4714" actId="207"/>
        <pc:sldMkLst>
          <pc:docMk/>
          <pc:sldMk cId="0" sldId="256"/>
        </pc:sldMkLst>
        <pc:spChg chg="add mod">
          <ac:chgData name="Ozge Usal" userId="2cd8fd19e3ecd409" providerId="LiveId" clId="{19CE0F66-8A80-4C3E-9AAD-41D04FAE6687}" dt="2022-08-17T20:44:19.262" v="4714" actId="207"/>
          <ac:spMkLst>
            <pc:docMk/>
            <pc:sldMk cId="0" sldId="256"/>
            <ac:spMk id="2" creationId="{1052AEDA-0438-2FE5-D730-14107718B30D}"/>
          </ac:spMkLst>
        </pc:spChg>
        <pc:spChg chg="mod">
          <ac:chgData name="Ozge Usal" userId="2cd8fd19e3ecd409" providerId="LiveId" clId="{19CE0F66-8A80-4C3E-9AAD-41D04FAE6687}" dt="2022-08-17T16:10:10.872" v="89" actId="1076"/>
          <ac:spMkLst>
            <pc:docMk/>
            <pc:sldMk cId="0" sldId="256"/>
            <ac:spMk id="60" creationId="{00000000-0000-0000-0000-000000000000}"/>
          </ac:spMkLst>
        </pc:spChg>
      </pc:sldChg>
      <pc:sldChg chg="addSp delSp modSp del mod">
        <pc:chgData name="Ozge Usal" userId="2cd8fd19e3ecd409" providerId="LiveId" clId="{19CE0F66-8A80-4C3E-9AAD-41D04FAE6687}" dt="2022-08-17T20:35:43.371" v="4637" actId="47"/>
        <pc:sldMkLst>
          <pc:docMk/>
          <pc:sldMk cId="0" sldId="257"/>
        </pc:sldMkLst>
        <pc:spChg chg="add del mod">
          <ac:chgData name="Ozge Usal" userId="2cd8fd19e3ecd409" providerId="LiveId" clId="{19CE0F66-8A80-4C3E-9AAD-41D04FAE6687}" dt="2022-08-17T20:30:51.893" v="4553" actId="478"/>
          <ac:spMkLst>
            <pc:docMk/>
            <pc:sldMk cId="0" sldId="257"/>
            <ac:spMk id="3" creationId="{00F31CF6-E377-27ED-1D72-EB2656934D92}"/>
          </ac:spMkLst>
        </pc:spChg>
        <pc:spChg chg="add mod">
          <ac:chgData name="Ozge Usal" userId="2cd8fd19e3ecd409" providerId="LiveId" clId="{19CE0F66-8A80-4C3E-9AAD-41D04FAE6687}" dt="2022-08-17T20:30:39.007" v="4551" actId="1076"/>
          <ac:spMkLst>
            <pc:docMk/>
            <pc:sldMk cId="0" sldId="257"/>
            <ac:spMk id="4" creationId="{91510277-C426-175B-261D-9C637D1A21C4}"/>
          </ac:spMkLst>
        </pc:spChg>
        <pc:spChg chg="mod">
          <ac:chgData name="Ozge Usal" userId="2cd8fd19e3ecd409" providerId="LiveId" clId="{19CE0F66-8A80-4C3E-9AAD-41D04FAE6687}" dt="2022-08-17T20:35:19.364" v="4631" actId="1076"/>
          <ac:spMkLst>
            <pc:docMk/>
            <pc:sldMk cId="0" sldId="257"/>
            <ac:spMk id="65" creationId="{00000000-0000-0000-0000-000000000000}"/>
          </ac:spMkLst>
        </pc:spChg>
        <pc:spChg chg="del mod">
          <ac:chgData name="Ozge Usal" userId="2cd8fd19e3ecd409" providerId="LiveId" clId="{19CE0F66-8A80-4C3E-9AAD-41D04FAE6687}" dt="2022-08-17T16:14:16.099" v="107" actId="478"/>
          <ac:spMkLst>
            <pc:docMk/>
            <pc:sldMk cId="0" sldId="257"/>
            <ac:spMk id="66" creationId="{00000000-0000-0000-0000-000000000000}"/>
          </ac:spMkLst>
        </pc:spChg>
        <pc:spChg chg="mod">
          <ac:chgData name="Ozge Usal" userId="2cd8fd19e3ecd409" providerId="LiveId" clId="{19CE0F66-8A80-4C3E-9AAD-41D04FAE6687}" dt="2022-08-17T20:30:40.972" v="4552" actId="1076"/>
          <ac:spMkLst>
            <pc:docMk/>
            <pc:sldMk cId="0" sldId="257"/>
            <ac:spMk id="67" creationId="{00000000-0000-0000-0000-000000000000}"/>
          </ac:spMkLst>
        </pc:spChg>
        <pc:spChg chg="del mod">
          <ac:chgData name="Ozge Usal" userId="2cd8fd19e3ecd409" providerId="LiveId" clId="{19CE0F66-8A80-4C3E-9AAD-41D04FAE6687}" dt="2022-08-17T16:15:51.693" v="228" actId="478"/>
          <ac:spMkLst>
            <pc:docMk/>
            <pc:sldMk cId="0" sldId="257"/>
            <ac:spMk id="68" creationId="{00000000-0000-0000-0000-000000000000}"/>
          </ac:spMkLst>
        </pc:spChg>
      </pc:sldChg>
      <pc:sldChg chg="addSp delSp modSp mod ord">
        <pc:chgData name="Ozge Usal" userId="2cd8fd19e3ecd409" providerId="LiveId" clId="{19CE0F66-8A80-4C3E-9AAD-41D04FAE6687}" dt="2022-08-17T20:28:23.461" v="4484" actId="20577"/>
        <pc:sldMkLst>
          <pc:docMk/>
          <pc:sldMk cId="0" sldId="258"/>
        </pc:sldMkLst>
        <pc:spChg chg="add del mod">
          <ac:chgData name="Ozge Usal" userId="2cd8fd19e3ecd409" providerId="LiveId" clId="{19CE0F66-8A80-4C3E-9AAD-41D04FAE6687}" dt="2022-08-17T16:18:45.144" v="247" actId="478"/>
          <ac:spMkLst>
            <pc:docMk/>
            <pc:sldMk cId="0" sldId="258"/>
            <ac:spMk id="3" creationId="{835847C8-74A0-ED40-A304-79B4A5BFC92F}"/>
          </ac:spMkLst>
        </pc:spChg>
        <pc:spChg chg="mod">
          <ac:chgData name="Ozge Usal" userId="2cd8fd19e3ecd409" providerId="LiveId" clId="{19CE0F66-8A80-4C3E-9AAD-41D04FAE6687}" dt="2022-08-17T20:28:23.461" v="4484" actId="20577"/>
          <ac:spMkLst>
            <pc:docMk/>
            <pc:sldMk cId="0" sldId="258"/>
            <ac:spMk id="74" creationId="{00000000-0000-0000-0000-000000000000}"/>
          </ac:spMkLst>
        </pc:spChg>
        <pc:spChg chg="del">
          <ac:chgData name="Ozge Usal" userId="2cd8fd19e3ecd409" providerId="LiveId" clId="{19CE0F66-8A80-4C3E-9AAD-41D04FAE6687}" dt="2022-08-17T16:18:43.432" v="246" actId="478"/>
          <ac:spMkLst>
            <pc:docMk/>
            <pc:sldMk cId="0" sldId="258"/>
            <ac:spMk id="75" creationId="{00000000-0000-0000-0000-000000000000}"/>
          </ac:spMkLst>
        </pc:spChg>
      </pc:sldChg>
      <pc:sldChg chg="addSp delSp modSp mod">
        <pc:chgData name="Ozge Usal" userId="2cd8fd19e3ecd409" providerId="LiveId" clId="{19CE0F66-8A80-4C3E-9AAD-41D04FAE6687}" dt="2022-08-20T00:40:28.622" v="5093" actId="20577"/>
        <pc:sldMkLst>
          <pc:docMk/>
          <pc:sldMk cId="0" sldId="259"/>
        </pc:sldMkLst>
        <pc:spChg chg="add del mod">
          <ac:chgData name="Ozge Usal" userId="2cd8fd19e3ecd409" providerId="LiveId" clId="{19CE0F66-8A80-4C3E-9AAD-41D04FAE6687}" dt="2022-08-17T16:27:39.702" v="700"/>
          <ac:spMkLst>
            <pc:docMk/>
            <pc:sldMk cId="0" sldId="259"/>
            <ac:spMk id="10" creationId="{070029DF-5624-EC0B-56C7-27A385FB79B6}"/>
          </ac:spMkLst>
        </pc:spChg>
        <pc:spChg chg="add del mod">
          <ac:chgData name="Ozge Usal" userId="2cd8fd19e3ecd409" providerId="LiveId" clId="{19CE0F66-8A80-4C3E-9AAD-41D04FAE6687}" dt="2022-08-17T16:27:41.853" v="702"/>
          <ac:spMkLst>
            <pc:docMk/>
            <pc:sldMk cId="0" sldId="259"/>
            <ac:spMk id="11" creationId="{A910ED31-786C-8350-D04F-FCE99EA32B37}"/>
          </ac:spMkLst>
        </pc:spChg>
        <pc:spChg chg="add mod">
          <ac:chgData name="Ozge Usal" userId="2cd8fd19e3ecd409" providerId="LiveId" clId="{19CE0F66-8A80-4C3E-9AAD-41D04FAE6687}" dt="2022-08-17T16:41:52.538" v="1224" actId="1076"/>
          <ac:spMkLst>
            <pc:docMk/>
            <pc:sldMk cId="0" sldId="259"/>
            <ac:spMk id="13" creationId="{FBA05B1F-FF31-470C-A4E8-6C55CFA01C94}"/>
          </ac:spMkLst>
        </pc:spChg>
        <pc:spChg chg="del">
          <ac:chgData name="Ozge Usal" userId="2cd8fd19e3ecd409" providerId="LiveId" clId="{19CE0F66-8A80-4C3E-9AAD-41D04FAE6687}" dt="2022-08-17T16:24:01.689" v="424" actId="478"/>
          <ac:spMkLst>
            <pc:docMk/>
            <pc:sldMk cId="0" sldId="259"/>
            <ac:spMk id="80" creationId="{00000000-0000-0000-0000-000000000000}"/>
          </ac:spMkLst>
        </pc:spChg>
        <pc:spChg chg="mod">
          <ac:chgData name="Ozge Usal" userId="2cd8fd19e3ecd409" providerId="LiveId" clId="{19CE0F66-8A80-4C3E-9AAD-41D04FAE6687}" dt="2022-08-20T00:40:28.622" v="5093" actId="20577"/>
          <ac:spMkLst>
            <pc:docMk/>
            <pc:sldMk cId="0" sldId="259"/>
            <ac:spMk id="81" creationId="{00000000-0000-0000-0000-000000000000}"/>
          </ac:spMkLst>
        </pc:spChg>
        <pc:picChg chg="add del mod">
          <ac:chgData name="Ozge Usal" userId="2cd8fd19e3ecd409" providerId="LiveId" clId="{19CE0F66-8A80-4C3E-9AAD-41D04FAE6687}" dt="2022-08-17T16:20:34.544" v="256" actId="478"/>
          <ac:picMkLst>
            <pc:docMk/>
            <pc:sldMk cId="0" sldId="259"/>
            <ac:picMk id="3" creationId="{D4292003-221F-384B-43F3-6DA96DDB9F2B}"/>
          </ac:picMkLst>
        </pc:picChg>
        <pc:picChg chg="add del mod">
          <ac:chgData name="Ozge Usal" userId="2cd8fd19e3ecd409" providerId="LiveId" clId="{19CE0F66-8A80-4C3E-9AAD-41D04FAE6687}" dt="2022-08-17T16:20:44.088" v="260" actId="478"/>
          <ac:picMkLst>
            <pc:docMk/>
            <pc:sldMk cId="0" sldId="259"/>
            <ac:picMk id="5" creationId="{08432FD3-7477-63A4-2C0A-9A7665F3BE6A}"/>
          </ac:picMkLst>
        </pc:picChg>
        <pc:picChg chg="add del mod">
          <ac:chgData name="Ozge Usal" userId="2cd8fd19e3ecd409" providerId="LiveId" clId="{19CE0F66-8A80-4C3E-9AAD-41D04FAE6687}" dt="2022-08-17T16:22:06.038" v="266" actId="478"/>
          <ac:picMkLst>
            <pc:docMk/>
            <pc:sldMk cId="0" sldId="259"/>
            <ac:picMk id="7" creationId="{4CF2C8C4-3857-C2DB-E016-C628899CD625}"/>
          </ac:picMkLst>
        </pc:picChg>
        <pc:picChg chg="add mod modCrop">
          <ac:chgData name="Ozge Usal" userId="2cd8fd19e3ecd409" providerId="LiveId" clId="{19CE0F66-8A80-4C3E-9AAD-41D04FAE6687}" dt="2022-08-17T16:41:50.498" v="1223" actId="1076"/>
          <ac:picMkLst>
            <pc:docMk/>
            <pc:sldMk cId="0" sldId="259"/>
            <ac:picMk id="9" creationId="{44F6D254-E0E4-2487-1F8F-27ADFEF0A1FA}"/>
          </ac:picMkLst>
        </pc:picChg>
        <pc:picChg chg="del">
          <ac:chgData name="Ozge Usal" userId="2cd8fd19e3ecd409" providerId="LiveId" clId="{19CE0F66-8A80-4C3E-9AAD-41D04FAE6687}" dt="2022-08-17T16:19:48.742" v="248" actId="478"/>
          <ac:picMkLst>
            <pc:docMk/>
            <pc:sldMk cId="0" sldId="259"/>
            <ac:picMk id="82" creationId="{00000000-0000-0000-0000-000000000000}"/>
          </ac:picMkLst>
        </pc:picChg>
      </pc:sldChg>
      <pc:sldChg chg="modSp del mod ord">
        <pc:chgData name="Ozge Usal" userId="2cd8fd19e3ecd409" providerId="LiveId" clId="{19CE0F66-8A80-4C3E-9AAD-41D04FAE6687}" dt="2022-08-17T20:30:23.136" v="4537" actId="47"/>
        <pc:sldMkLst>
          <pc:docMk/>
          <pc:sldMk cId="0" sldId="260"/>
        </pc:sldMkLst>
        <pc:spChg chg="mod">
          <ac:chgData name="Ozge Usal" userId="2cd8fd19e3ecd409" providerId="LiveId" clId="{19CE0F66-8A80-4C3E-9AAD-41D04FAE6687}" dt="2022-08-17T16:29:04.635" v="734" actId="1076"/>
          <ac:spMkLst>
            <pc:docMk/>
            <pc:sldMk cId="0" sldId="260"/>
            <ac:spMk id="88" creationId="{00000000-0000-0000-0000-000000000000}"/>
          </ac:spMkLst>
        </pc:spChg>
      </pc:sldChg>
      <pc:sldChg chg="addSp modSp mod modNotes">
        <pc:chgData name="Ozge Usal" userId="2cd8fd19e3ecd409" providerId="LiveId" clId="{19CE0F66-8A80-4C3E-9AAD-41D04FAE6687}" dt="2022-08-17T16:51:37.966" v="1300" actId="20577"/>
        <pc:sldMkLst>
          <pc:docMk/>
          <pc:sldMk cId="0" sldId="261"/>
        </pc:sldMkLst>
        <pc:spChg chg="add mod">
          <ac:chgData name="Ozge Usal" userId="2cd8fd19e3ecd409" providerId="LiveId" clId="{19CE0F66-8A80-4C3E-9AAD-41D04FAE6687}" dt="2022-08-17T16:36:35.660" v="1034" actId="1076"/>
          <ac:spMkLst>
            <pc:docMk/>
            <pc:sldMk cId="0" sldId="261"/>
            <ac:spMk id="2" creationId="{D3197FCB-5FA6-98FA-9EE9-B81F9A0594A4}"/>
          </ac:spMkLst>
        </pc:spChg>
        <pc:spChg chg="mod">
          <ac:chgData name="Ozge Usal" userId="2cd8fd19e3ecd409" providerId="LiveId" clId="{19CE0F66-8A80-4C3E-9AAD-41D04FAE6687}" dt="2022-08-17T16:51:37.966" v="1300" actId="20577"/>
          <ac:spMkLst>
            <pc:docMk/>
            <pc:sldMk cId="0" sldId="261"/>
            <ac:spMk id="94" creationId="{00000000-0000-0000-0000-000000000000}"/>
          </ac:spMkLst>
        </pc:spChg>
        <pc:spChg chg="mod">
          <ac:chgData name="Ozge Usal" userId="2cd8fd19e3ecd409" providerId="LiveId" clId="{19CE0F66-8A80-4C3E-9AAD-41D04FAE6687}" dt="2022-08-17T16:35:46.506" v="1000" actId="313"/>
          <ac:spMkLst>
            <pc:docMk/>
            <pc:sldMk cId="0" sldId="261"/>
            <ac:spMk id="95" creationId="{00000000-0000-0000-0000-000000000000}"/>
          </ac:spMkLst>
        </pc:spChg>
        <pc:picChg chg="add mod">
          <ac:chgData name="Ozge Usal" userId="2cd8fd19e3ecd409" providerId="LiveId" clId="{19CE0F66-8A80-4C3E-9AAD-41D04FAE6687}" dt="2022-08-17T16:30:50.513" v="772" actId="1076"/>
          <ac:picMkLst>
            <pc:docMk/>
            <pc:sldMk cId="0" sldId="261"/>
            <ac:picMk id="4" creationId="{EF0EB9E2-CD7D-FA39-5D7F-C8292C5877E5}"/>
          </ac:picMkLst>
        </pc:picChg>
        <pc:picChg chg="add mod">
          <ac:chgData name="Ozge Usal" userId="2cd8fd19e3ecd409" providerId="LiveId" clId="{19CE0F66-8A80-4C3E-9AAD-41D04FAE6687}" dt="2022-08-17T16:32:17.860" v="850" actId="1076"/>
          <ac:picMkLst>
            <pc:docMk/>
            <pc:sldMk cId="0" sldId="261"/>
            <ac:picMk id="6" creationId="{09E80A68-8ED2-0D1B-5547-CC8847AC1440}"/>
          </ac:picMkLst>
        </pc:picChg>
        <pc:picChg chg="add mod">
          <ac:chgData name="Ozge Usal" userId="2cd8fd19e3ecd409" providerId="LiveId" clId="{19CE0F66-8A80-4C3E-9AAD-41D04FAE6687}" dt="2022-08-17T16:33:11.274" v="892" actId="1076"/>
          <ac:picMkLst>
            <pc:docMk/>
            <pc:sldMk cId="0" sldId="261"/>
            <ac:picMk id="8" creationId="{FAFDC040-83E9-6E16-4087-FE4FB614B718}"/>
          </ac:picMkLst>
        </pc:picChg>
        <pc:picChg chg="add mod">
          <ac:chgData name="Ozge Usal" userId="2cd8fd19e3ecd409" providerId="LiveId" clId="{19CE0F66-8A80-4C3E-9AAD-41D04FAE6687}" dt="2022-08-17T16:34:00.131" v="920" actId="1076"/>
          <ac:picMkLst>
            <pc:docMk/>
            <pc:sldMk cId="0" sldId="261"/>
            <ac:picMk id="10" creationId="{2E77BBF7-1A7B-8916-DA51-D5FD773465FF}"/>
          </ac:picMkLst>
        </pc:picChg>
        <pc:picChg chg="add mod">
          <ac:chgData name="Ozge Usal" userId="2cd8fd19e3ecd409" providerId="LiveId" clId="{19CE0F66-8A80-4C3E-9AAD-41D04FAE6687}" dt="2022-08-17T16:34:38.940" v="953" actId="1076"/>
          <ac:picMkLst>
            <pc:docMk/>
            <pc:sldMk cId="0" sldId="261"/>
            <ac:picMk id="12" creationId="{41DFDA2A-1BCC-932A-C852-8C5258AFE4B8}"/>
          </ac:picMkLst>
        </pc:picChg>
        <pc:picChg chg="add mod">
          <ac:chgData name="Ozge Usal" userId="2cd8fd19e3ecd409" providerId="LiveId" clId="{19CE0F66-8A80-4C3E-9AAD-41D04FAE6687}" dt="2022-08-17T16:36:26.555" v="1032" actId="1076"/>
          <ac:picMkLst>
            <pc:docMk/>
            <pc:sldMk cId="0" sldId="261"/>
            <ac:picMk id="14" creationId="{FB441E5E-8E70-1011-DD60-97D9B2ACFD46}"/>
          </ac:picMkLst>
        </pc:picChg>
      </pc:sldChg>
      <pc:sldChg chg="modSp mod ord modNotes">
        <pc:chgData name="Ozge Usal" userId="2cd8fd19e3ecd409" providerId="LiveId" clId="{19CE0F66-8A80-4C3E-9AAD-41D04FAE6687}" dt="2022-08-17T16:57:52.387" v="1420" actId="20577"/>
        <pc:sldMkLst>
          <pc:docMk/>
          <pc:sldMk cId="0" sldId="262"/>
        </pc:sldMkLst>
        <pc:spChg chg="mod">
          <ac:chgData name="Ozge Usal" userId="2cd8fd19e3ecd409" providerId="LiveId" clId="{19CE0F66-8A80-4C3E-9AAD-41D04FAE6687}" dt="2022-08-17T16:56:24.600" v="1361" actId="20577"/>
          <ac:spMkLst>
            <pc:docMk/>
            <pc:sldMk cId="0" sldId="262"/>
            <ac:spMk id="101" creationId="{00000000-0000-0000-0000-000000000000}"/>
          </ac:spMkLst>
        </pc:spChg>
        <pc:spChg chg="mod">
          <ac:chgData name="Ozge Usal" userId="2cd8fd19e3ecd409" providerId="LiveId" clId="{19CE0F66-8A80-4C3E-9AAD-41D04FAE6687}" dt="2022-08-17T16:57:52.387" v="1420" actId="20577"/>
          <ac:spMkLst>
            <pc:docMk/>
            <pc:sldMk cId="0" sldId="262"/>
            <ac:spMk id="102" creationId="{00000000-0000-0000-0000-000000000000}"/>
          </ac:spMkLst>
        </pc:spChg>
        <pc:spChg chg="mod">
          <ac:chgData name="Ozge Usal" userId="2cd8fd19e3ecd409" providerId="LiveId" clId="{19CE0F66-8A80-4C3E-9AAD-41D04FAE6687}" dt="2022-08-17T16:53:13.630" v="1330" actId="1076"/>
          <ac:spMkLst>
            <pc:docMk/>
            <pc:sldMk cId="0" sldId="262"/>
            <ac:spMk id="103" creationId="{00000000-0000-0000-0000-000000000000}"/>
          </ac:spMkLst>
        </pc:spChg>
        <pc:spChg chg="mod">
          <ac:chgData name="Ozge Usal" userId="2cd8fd19e3ecd409" providerId="LiveId" clId="{19CE0F66-8A80-4C3E-9AAD-41D04FAE6687}" dt="2022-08-17T16:53:09.474" v="1329" actId="1076"/>
          <ac:spMkLst>
            <pc:docMk/>
            <pc:sldMk cId="0" sldId="262"/>
            <ac:spMk id="104" creationId="{00000000-0000-0000-0000-000000000000}"/>
          </ac:spMkLst>
        </pc:spChg>
        <pc:spChg chg="mod">
          <ac:chgData name="Ozge Usal" userId="2cd8fd19e3ecd409" providerId="LiveId" clId="{19CE0F66-8A80-4C3E-9AAD-41D04FAE6687}" dt="2022-08-17T16:53:07.831" v="1328" actId="1076"/>
          <ac:spMkLst>
            <pc:docMk/>
            <pc:sldMk cId="0" sldId="262"/>
            <ac:spMk id="105" creationId="{00000000-0000-0000-0000-000000000000}"/>
          </ac:spMkLst>
        </pc:spChg>
        <pc:spChg chg="mod">
          <ac:chgData name="Ozge Usal" userId="2cd8fd19e3ecd409" providerId="LiveId" clId="{19CE0F66-8A80-4C3E-9AAD-41D04FAE6687}" dt="2022-08-17T16:53:16.936" v="1331" actId="1076"/>
          <ac:spMkLst>
            <pc:docMk/>
            <pc:sldMk cId="0" sldId="262"/>
            <ac:spMk id="106" creationId="{00000000-0000-0000-0000-000000000000}"/>
          </ac:spMkLst>
        </pc:spChg>
      </pc:sldChg>
      <pc:sldChg chg="addSp delSp modSp del mod ord modNotes">
        <pc:chgData name="Ozge Usal" userId="2cd8fd19e3ecd409" providerId="LiveId" clId="{19CE0F66-8A80-4C3E-9AAD-41D04FAE6687}" dt="2022-08-17T16:45:12.969" v="1255" actId="2696"/>
        <pc:sldMkLst>
          <pc:docMk/>
          <pc:sldMk cId="0" sldId="263"/>
        </pc:sldMkLst>
        <pc:spChg chg="add del mod">
          <ac:chgData name="Ozge Usal" userId="2cd8fd19e3ecd409" providerId="LiveId" clId="{19CE0F66-8A80-4C3E-9AAD-41D04FAE6687}" dt="2022-08-17T16:43:48.841" v="1245" actId="478"/>
          <ac:spMkLst>
            <pc:docMk/>
            <pc:sldMk cId="0" sldId="263"/>
            <ac:spMk id="3" creationId="{D08C01F7-1AAE-49CC-C3E4-47ACB06800E0}"/>
          </ac:spMkLst>
        </pc:spChg>
        <pc:spChg chg="add del mod">
          <ac:chgData name="Ozge Usal" userId="2cd8fd19e3ecd409" providerId="LiveId" clId="{19CE0F66-8A80-4C3E-9AAD-41D04FAE6687}" dt="2022-08-17T16:43:47.717" v="1244" actId="478"/>
          <ac:spMkLst>
            <pc:docMk/>
            <pc:sldMk cId="0" sldId="263"/>
            <ac:spMk id="5" creationId="{597B7259-087A-EFDA-C7ED-FD9CB31BBBF8}"/>
          </ac:spMkLst>
        </pc:spChg>
        <pc:spChg chg="del">
          <ac:chgData name="Ozge Usal" userId="2cd8fd19e3ecd409" providerId="LiveId" clId="{19CE0F66-8A80-4C3E-9AAD-41D04FAE6687}" dt="2022-08-17T16:43:45.258" v="1242" actId="478"/>
          <ac:spMkLst>
            <pc:docMk/>
            <pc:sldMk cId="0" sldId="263"/>
            <ac:spMk id="112" creationId="{00000000-0000-0000-0000-000000000000}"/>
          </ac:spMkLst>
        </pc:spChg>
        <pc:spChg chg="mod">
          <ac:chgData name="Ozge Usal" userId="2cd8fd19e3ecd409" providerId="LiveId" clId="{19CE0F66-8A80-4C3E-9AAD-41D04FAE6687}" dt="2022-08-17T16:44:41.987" v="1247" actId="14100"/>
          <ac:spMkLst>
            <pc:docMk/>
            <pc:sldMk cId="0" sldId="263"/>
            <ac:spMk id="113" creationId="{00000000-0000-0000-0000-000000000000}"/>
          </ac:spMkLst>
        </pc:spChg>
        <pc:spChg chg="del">
          <ac:chgData name="Ozge Usal" userId="2cd8fd19e3ecd409" providerId="LiveId" clId="{19CE0F66-8A80-4C3E-9AAD-41D04FAE6687}" dt="2022-08-17T16:43:46.746" v="1243" actId="478"/>
          <ac:spMkLst>
            <pc:docMk/>
            <pc:sldMk cId="0" sldId="263"/>
            <ac:spMk id="114" creationId="{00000000-0000-0000-0000-000000000000}"/>
          </ac:spMkLst>
        </pc:spChg>
        <pc:picChg chg="add del mod">
          <ac:chgData name="Ozge Usal" userId="2cd8fd19e3ecd409" providerId="LiveId" clId="{19CE0F66-8A80-4C3E-9AAD-41D04FAE6687}" dt="2022-08-17T16:45:08.085" v="1254" actId="478"/>
          <ac:picMkLst>
            <pc:docMk/>
            <pc:sldMk cId="0" sldId="263"/>
            <ac:picMk id="7" creationId="{9487D288-0671-1BDB-1AAA-69A4B2CC6A58}"/>
          </ac:picMkLst>
        </pc:picChg>
      </pc:sldChg>
      <pc:sldChg chg="addSp delSp modSp mod ord">
        <pc:chgData name="Ozge Usal" userId="2cd8fd19e3ecd409" providerId="LiveId" clId="{19CE0F66-8A80-4C3E-9AAD-41D04FAE6687}" dt="2022-08-17T20:10:37.081" v="3690" actId="207"/>
        <pc:sldMkLst>
          <pc:docMk/>
          <pc:sldMk cId="0" sldId="264"/>
        </pc:sldMkLst>
        <pc:spChg chg="add del mod">
          <ac:chgData name="Ozge Usal" userId="2cd8fd19e3ecd409" providerId="LiveId" clId="{19CE0F66-8A80-4C3E-9AAD-41D04FAE6687}" dt="2022-08-17T17:53:03.339" v="2672" actId="478"/>
          <ac:spMkLst>
            <pc:docMk/>
            <pc:sldMk cId="0" sldId="264"/>
            <ac:spMk id="3" creationId="{D2C72CBA-0165-A4F9-103B-24E4E3088451}"/>
          </ac:spMkLst>
        </pc:spChg>
        <pc:spChg chg="add del mod">
          <ac:chgData name="Ozge Usal" userId="2cd8fd19e3ecd409" providerId="LiveId" clId="{19CE0F66-8A80-4C3E-9AAD-41D04FAE6687}" dt="2022-08-17T17:53:02.513" v="2671" actId="478"/>
          <ac:spMkLst>
            <pc:docMk/>
            <pc:sldMk cId="0" sldId="264"/>
            <ac:spMk id="5" creationId="{88080081-FCD2-A43E-F3F0-AC3B74A642FC}"/>
          </ac:spMkLst>
        </pc:spChg>
        <pc:spChg chg="mod">
          <ac:chgData name="Ozge Usal" userId="2cd8fd19e3ecd409" providerId="LiveId" clId="{19CE0F66-8A80-4C3E-9AAD-41D04FAE6687}" dt="2022-08-17T19:53:13.539" v="3007" actId="1076"/>
          <ac:spMkLst>
            <pc:docMk/>
            <pc:sldMk cId="0" sldId="264"/>
            <ac:spMk id="120" creationId="{00000000-0000-0000-0000-000000000000}"/>
          </ac:spMkLst>
        </pc:spChg>
        <pc:spChg chg="del mod">
          <ac:chgData name="Ozge Usal" userId="2cd8fd19e3ecd409" providerId="LiveId" clId="{19CE0F66-8A80-4C3E-9AAD-41D04FAE6687}" dt="2022-08-17T17:53:00.675" v="2669" actId="478"/>
          <ac:spMkLst>
            <pc:docMk/>
            <pc:sldMk cId="0" sldId="264"/>
            <ac:spMk id="121" creationId="{00000000-0000-0000-0000-000000000000}"/>
          </ac:spMkLst>
        </pc:spChg>
        <pc:spChg chg="del">
          <ac:chgData name="Ozge Usal" userId="2cd8fd19e3ecd409" providerId="LiveId" clId="{19CE0F66-8A80-4C3E-9AAD-41D04FAE6687}" dt="2022-08-17T17:53:01.836" v="2670" actId="478"/>
          <ac:spMkLst>
            <pc:docMk/>
            <pc:sldMk cId="0" sldId="264"/>
            <ac:spMk id="122" creationId="{00000000-0000-0000-0000-000000000000}"/>
          </ac:spMkLst>
        </pc:spChg>
        <pc:spChg chg="mod">
          <ac:chgData name="Ozge Usal" userId="2cd8fd19e3ecd409" providerId="LiveId" clId="{19CE0F66-8A80-4C3E-9AAD-41D04FAE6687}" dt="2022-08-17T20:10:37.081" v="3690" actId="207"/>
          <ac:spMkLst>
            <pc:docMk/>
            <pc:sldMk cId="0" sldId="264"/>
            <ac:spMk id="123" creationId="{00000000-0000-0000-0000-000000000000}"/>
          </ac:spMkLst>
        </pc:spChg>
        <pc:picChg chg="add del mod">
          <ac:chgData name="Ozge Usal" userId="2cd8fd19e3ecd409" providerId="LiveId" clId="{19CE0F66-8A80-4C3E-9AAD-41D04FAE6687}" dt="2022-08-17T17:53:22.438" v="2678" actId="478"/>
          <ac:picMkLst>
            <pc:docMk/>
            <pc:sldMk cId="0" sldId="264"/>
            <ac:picMk id="7" creationId="{A13801FD-7366-E598-3B11-1EE23F887D5C}"/>
          </ac:picMkLst>
        </pc:picChg>
      </pc:sldChg>
      <pc:sldChg chg="addSp delSp modSp mod ord">
        <pc:chgData name="Ozge Usal" userId="2cd8fd19e3ecd409" providerId="LiveId" clId="{19CE0F66-8A80-4C3E-9AAD-41D04FAE6687}" dt="2022-08-17T21:16:49.168" v="4986" actId="20577"/>
        <pc:sldMkLst>
          <pc:docMk/>
          <pc:sldMk cId="0" sldId="265"/>
        </pc:sldMkLst>
        <pc:spChg chg="mod">
          <ac:chgData name="Ozge Usal" userId="2cd8fd19e3ecd409" providerId="LiveId" clId="{19CE0F66-8A80-4C3E-9AAD-41D04FAE6687}" dt="2022-08-17T20:42:26.978" v="4689" actId="255"/>
          <ac:spMkLst>
            <pc:docMk/>
            <pc:sldMk cId="0" sldId="265"/>
            <ac:spMk id="129" creationId="{00000000-0000-0000-0000-000000000000}"/>
          </ac:spMkLst>
        </pc:spChg>
        <pc:spChg chg="mod ord">
          <ac:chgData name="Ozge Usal" userId="2cd8fd19e3ecd409" providerId="LiveId" clId="{19CE0F66-8A80-4C3E-9AAD-41D04FAE6687}" dt="2022-08-17T21:16:49.168" v="4986" actId="20577"/>
          <ac:spMkLst>
            <pc:docMk/>
            <pc:sldMk cId="0" sldId="265"/>
            <ac:spMk id="130" creationId="{00000000-0000-0000-0000-000000000000}"/>
          </ac:spMkLst>
        </pc:spChg>
        <pc:picChg chg="del">
          <ac:chgData name="Ozge Usal" userId="2cd8fd19e3ecd409" providerId="LiveId" clId="{19CE0F66-8A80-4C3E-9AAD-41D04FAE6687}" dt="2022-08-17T20:38:08.735" v="4652" actId="478"/>
          <ac:picMkLst>
            <pc:docMk/>
            <pc:sldMk cId="0" sldId="265"/>
            <ac:picMk id="131" creationId="{00000000-0000-0000-0000-000000000000}"/>
          </ac:picMkLst>
        </pc:picChg>
        <pc:picChg chg="add del mod">
          <ac:chgData name="Ozge Usal" userId="2cd8fd19e3ecd409" providerId="LiveId" clId="{19CE0F66-8A80-4C3E-9AAD-41D04FAE6687}" dt="2022-08-17T20:39:09.354" v="4662" actId="478"/>
          <ac:picMkLst>
            <pc:docMk/>
            <pc:sldMk cId="0" sldId="265"/>
            <ac:picMk id="1026" creationId="{76DF5981-FA77-B532-3D8C-2636E887D473}"/>
          </ac:picMkLst>
        </pc:picChg>
        <pc:picChg chg="add mod">
          <ac:chgData name="Ozge Usal" userId="2cd8fd19e3ecd409" providerId="LiveId" clId="{19CE0F66-8A80-4C3E-9AAD-41D04FAE6687}" dt="2022-08-17T20:42:23.757" v="4688" actId="1076"/>
          <ac:picMkLst>
            <pc:docMk/>
            <pc:sldMk cId="0" sldId="265"/>
            <ac:picMk id="1028" creationId="{4C901F30-E05D-DA51-FE02-AC938ED17CEF}"/>
          </ac:picMkLst>
        </pc:picChg>
      </pc:sldChg>
      <pc:sldChg chg="del">
        <pc:chgData name="Ozge Usal" userId="2cd8fd19e3ecd409" providerId="LiveId" clId="{19CE0F66-8A80-4C3E-9AAD-41D04FAE6687}" dt="2022-08-17T19:51:11.023" v="2984" actId="47"/>
        <pc:sldMkLst>
          <pc:docMk/>
          <pc:sldMk cId="0" sldId="266"/>
        </pc:sldMkLst>
      </pc:sldChg>
      <pc:sldChg chg="del">
        <pc:chgData name="Ozge Usal" userId="2cd8fd19e3ecd409" providerId="LiveId" clId="{19CE0F66-8A80-4C3E-9AAD-41D04FAE6687}" dt="2022-08-17T20:43:07.496" v="4693" actId="47"/>
        <pc:sldMkLst>
          <pc:docMk/>
          <pc:sldMk cId="0" sldId="267"/>
        </pc:sldMkLst>
      </pc:sldChg>
      <pc:sldChg chg="addSp delSp modSp mod ord">
        <pc:chgData name="Ozge Usal" userId="2cd8fd19e3ecd409" providerId="LiveId" clId="{19CE0F66-8A80-4C3E-9AAD-41D04FAE6687}" dt="2022-08-20T00:43:14.590" v="5109" actId="20577"/>
        <pc:sldMkLst>
          <pc:docMk/>
          <pc:sldMk cId="0" sldId="268"/>
        </pc:sldMkLst>
        <pc:spChg chg="add mod">
          <ac:chgData name="Ozge Usal" userId="2cd8fd19e3ecd409" providerId="LiveId" clId="{19CE0F66-8A80-4C3E-9AAD-41D04FAE6687}" dt="2022-08-17T20:09:46.946" v="3685" actId="12"/>
          <ac:spMkLst>
            <pc:docMk/>
            <pc:sldMk cId="0" sldId="268"/>
            <ac:spMk id="2" creationId="{67DFDEAB-61DB-2DC1-2ADD-7E9AF62651A0}"/>
          </ac:spMkLst>
        </pc:spChg>
        <pc:spChg chg="add mod">
          <ac:chgData name="Ozge Usal" userId="2cd8fd19e3ecd409" providerId="LiveId" clId="{19CE0F66-8A80-4C3E-9AAD-41D04FAE6687}" dt="2022-08-20T00:43:14.590" v="5109" actId="20577"/>
          <ac:spMkLst>
            <pc:docMk/>
            <pc:sldMk cId="0" sldId="268"/>
            <ac:spMk id="3" creationId="{DD3206D6-6171-14BE-78B8-98DDFBA277F4}"/>
          </ac:spMkLst>
        </pc:spChg>
        <pc:spChg chg="mod">
          <ac:chgData name="Ozge Usal" userId="2cd8fd19e3ecd409" providerId="LiveId" clId="{19CE0F66-8A80-4C3E-9AAD-41D04FAE6687}" dt="2022-08-17T20:42:16.960" v="4687" actId="255"/>
          <ac:spMkLst>
            <pc:docMk/>
            <pc:sldMk cId="0" sldId="268"/>
            <ac:spMk id="158" creationId="{00000000-0000-0000-0000-000000000000}"/>
          </ac:spMkLst>
        </pc:spChg>
        <pc:graphicFrameChg chg="del">
          <ac:chgData name="Ozge Usal" userId="2cd8fd19e3ecd409" providerId="LiveId" clId="{19CE0F66-8A80-4C3E-9AAD-41D04FAE6687}" dt="2022-08-17T20:09:25.897" v="3682" actId="478"/>
          <ac:graphicFrameMkLst>
            <pc:docMk/>
            <pc:sldMk cId="0" sldId="268"/>
            <ac:graphicFrameMk id="159" creationId="{00000000-0000-0000-0000-000000000000}"/>
          </ac:graphicFrameMkLst>
        </pc:graphicFrameChg>
        <pc:picChg chg="add mod">
          <ac:chgData name="Ozge Usal" userId="2cd8fd19e3ecd409" providerId="LiveId" clId="{19CE0F66-8A80-4C3E-9AAD-41D04FAE6687}" dt="2022-08-17T20:41:39.998" v="4683" actId="14100"/>
          <ac:picMkLst>
            <pc:docMk/>
            <pc:sldMk cId="0" sldId="268"/>
            <ac:picMk id="2050" creationId="{60905039-65D5-4A00-DAB5-813CAE2E3F33}"/>
          </ac:picMkLst>
        </pc:picChg>
      </pc:sldChg>
      <pc:sldChg chg="modSp del mod">
        <pc:chgData name="Ozge Usal" userId="2cd8fd19e3ecd409" providerId="LiveId" clId="{19CE0F66-8A80-4C3E-9AAD-41D04FAE6687}" dt="2022-08-17T20:43:09.231" v="4694" actId="47"/>
        <pc:sldMkLst>
          <pc:docMk/>
          <pc:sldMk cId="0" sldId="269"/>
        </pc:sldMkLst>
        <pc:spChg chg="mod">
          <ac:chgData name="Ozge Usal" userId="2cd8fd19e3ecd409" providerId="LiveId" clId="{19CE0F66-8A80-4C3E-9AAD-41D04FAE6687}" dt="2022-08-17T17:58:04.357" v="2775" actId="1076"/>
          <ac:spMkLst>
            <pc:docMk/>
            <pc:sldMk cId="0" sldId="269"/>
            <ac:spMk id="165" creationId="{00000000-0000-0000-0000-000000000000}"/>
          </ac:spMkLst>
        </pc:spChg>
      </pc:sldChg>
      <pc:sldChg chg="del">
        <pc:chgData name="Ozge Usal" userId="2cd8fd19e3ecd409" providerId="LiveId" clId="{19CE0F66-8A80-4C3E-9AAD-41D04FAE6687}" dt="2022-08-17T20:49:18.531" v="4879" actId="47"/>
        <pc:sldMkLst>
          <pc:docMk/>
          <pc:sldMk cId="0" sldId="270"/>
        </pc:sldMkLst>
      </pc:sldChg>
      <pc:sldChg chg="addSp delSp modSp mod ord">
        <pc:chgData name="Ozge Usal" userId="2cd8fd19e3ecd409" providerId="LiveId" clId="{19CE0F66-8A80-4C3E-9AAD-41D04FAE6687}" dt="2022-08-20T00:42:28.733" v="5106" actId="20577"/>
        <pc:sldMkLst>
          <pc:docMk/>
          <pc:sldMk cId="0" sldId="271"/>
        </pc:sldMkLst>
        <pc:spChg chg="mod">
          <ac:chgData name="Ozge Usal" userId="2cd8fd19e3ecd409" providerId="LiveId" clId="{19CE0F66-8A80-4C3E-9AAD-41D04FAE6687}" dt="2022-08-17T20:45:43.087" v="4722" actId="20577"/>
          <ac:spMkLst>
            <pc:docMk/>
            <pc:sldMk cId="0" sldId="271"/>
            <ac:spMk id="186" creationId="{00000000-0000-0000-0000-000000000000}"/>
          </ac:spMkLst>
        </pc:spChg>
        <pc:spChg chg="mod">
          <ac:chgData name="Ozge Usal" userId="2cd8fd19e3ecd409" providerId="LiveId" clId="{19CE0F66-8A80-4C3E-9AAD-41D04FAE6687}" dt="2022-08-17T20:46:20.297" v="4766" actId="20577"/>
          <ac:spMkLst>
            <pc:docMk/>
            <pc:sldMk cId="0" sldId="271"/>
            <ac:spMk id="187" creationId="{00000000-0000-0000-0000-000000000000}"/>
          </ac:spMkLst>
        </pc:spChg>
        <pc:spChg chg="add del mod">
          <ac:chgData name="Ozge Usal" userId="2cd8fd19e3ecd409" providerId="LiveId" clId="{19CE0F66-8A80-4C3E-9AAD-41D04FAE6687}" dt="2022-08-17T20:48:53.282" v="4876" actId="14100"/>
          <ac:spMkLst>
            <pc:docMk/>
            <pc:sldMk cId="0" sldId="271"/>
            <ac:spMk id="188" creationId="{00000000-0000-0000-0000-000000000000}"/>
          </ac:spMkLst>
        </pc:spChg>
        <pc:spChg chg="del mod">
          <ac:chgData name="Ozge Usal" userId="2cd8fd19e3ecd409" providerId="LiveId" clId="{19CE0F66-8A80-4C3E-9AAD-41D04FAE6687}" dt="2022-08-17T20:47:52.688" v="4819" actId="478"/>
          <ac:spMkLst>
            <pc:docMk/>
            <pc:sldMk cId="0" sldId="271"/>
            <ac:spMk id="189" creationId="{00000000-0000-0000-0000-000000000000}"/>
          </ac:spMkLst>
        </pc:spChg>
        <pc:spChg chg="mod">
          <ac:chgData name="Ozge Usal" userId="2cd8fd19e3ecd409" providerId="LiveId" clId="{19CE0F66-8A80-4C3E-9AAD-41D04FAE6687}" dt="2022-08-17T20:46:54.627" v="4774" actId="20577"/>
          <ac:spMkLst>
            <pc:docMk/>
            <pc:sldMk cId="0" sldId="271"/>
            <ac:spMk id="190" creationId="{00000000-0000-0000-0000-000000000000}"/>
          </ac:spMkLst>
        </pc:spChg>
        <pc:spChg chg="mod">
          <ac:chgData name="Ozge Usal" userId="2cd8fd19e3ecd409" providerId="LiveId" clId="{19CE0F66-8A80-4C3E-9AAD-41D04FAE6687}" dt="2022-08-20T00:42:28.733" v="5106" actId="20577"/>
          <ac:spMkLst>
            <pc:docMk/>
            <pc:sldMk cId="0" sldId="271"/>
            <ac:spMk id="191" creationId="{00000000-0000-0000-0000-000000000000}"/>
          </ac:spMkLst>
        </pc:spChg>
      </pc:sldChg>
      <pc:sldChg chg="del">
        <pc:chgData name="Ozge Usal" userId="2cd8fd19e3ecd409" providerId="LiveId" clId="{19CE0F66-8A80-4C3E-9AAD-41D04FAE6687}" dt="2022-08-17T20:43:12.189" v="4695" actId="47"/>
        <pc:sldMkLst>
          <pc:docMk/>
          <pc:sldMk cId="0" sldId="272"/>
        </pc:sldMkLst>
      </pc:sldChg>
      <pc:sldChg chg="del">
        <pc:chgData name="Ozge Usal" userId="2cd8fd19e3ecd409" providerId="LiveId" clId="{19CE0F66-8A80-4C3E-9AAD-41D04FAE6687}" dt="2022-08-17T20:43:13.281" v="4696" actId="47"/>
        <pc:sldMkLst>
          <pc:docMk/>
          <pc:sldMk cId="0" sldId="273"/>
        </pc:sldMkLst>
      </pc:sldChg>
      <pc:sldChg chg="del">
        <pc:chgData name="Ozge Usal" userId="2cd8fd19e3ecd409" providerId="LiveId" clId="{19CE0F66-8A80-4C3E-9AAD-41D04FAE6687}" dt="2022-08-17T19:50:43.970" v="2981" actId="47"/>
        <pc:sldMkLst>
          <pc:docMk/>
          <pc:sldMk cId="0" sldId="274"/>
        </pc:sldMkLst>
      </pc:sldChg>
      <pc:sldChg chg="addSp delSp modSp mod ord">
        <pc:chgData name="Ozge Usal" userId="2cd8fd19e3ecd409" providerId="LiveId" clId="{19CE0F66-8A80-4C3E-9AAD-41D04FAE6687}" dt="2022-08-20T00:40:42.071" v="5097" actId="20577"/>
        <pc:sldMkLst>
          <pc:docMk/>
          <pc:sldMk cId="0" sldId="275"/>
        </pc:sldMkLst>
        <pc:spChg chg="mod">
          <ac:chgData name="Ozge Usal" userId="2cd8fd19e3ecd409" providerId="LiveId" clId="{19CE0F66-8A80-4C3E-9AAD-41D04FAE6687}" dt="2022-08-20T00:40:42.071" v="5097" actId="20577"/>
          <ac:spMkLst>
            <pc:docMk/>
            <pc:sldMk cId="0" sldId="275"/>
            <ac:spMk id="270" creationId="{00000000-0000-0000-0000-000000000000}"/>
          </ac:spMkLst>
        </pc:spChg>
        <pc:grpChg chg="del">
          <ac:chgData name="Ozge Usal" userId="2cd8fd19e3ecd409" providerId="LiveId" clId="{19CE0F66-8A80-4C3E-9AAD-41D04FAE6687}" dt="2022-08-17T16:59:02.417" v="1424" actId="478"/>
          <ac:grpSpMkLst>
            <pc:docMk/>
            <pc:sldMk cId="0" sldId="275"/>
            <ac:grpSpMk id="271" creationId="{00000000-0000-0000-0000-000000000000}"/>
          </ac:grpSpMkLst>
        </pc:grpChg>
        <pc:picChg chg="add mod modCrop">
          <ac:chgData name="Ozge Usal" userId="2cd8fd19e3ecd409" providerId="LiveId" clId="{19CE0F66-8A80-4C3E-9AAD-41D04FAE6687}" dt="2022-08-17T17:09:19.470" v="1668" actId="1076"/>
          <ac:picMkLst>
            <pc:docMk/>
            <pc:sldMk cId="0" sldId="275"/>
            <ac:picMk id="3" creationId="{B729DDEA-5A7F-9C38-31A0-949A6F2A1AD7}"/>
          </ac:picMkLst>
        </pc:picChg>
        <pc:picChg chg="add mod">
          <ac:chgData name="Ozge Usal" userId="2cd8fd19e3ecd409" providerId="LiveId" clId="{19CE0F66-8A80-4C3E-9AAD-41D04FAE6687}" dt="2022-08-17T17:09:12.184" v="1665" actId="1076"/>
          <ac:picMkLst>
            <pc:docMk/>
            <pc:sldMk cId="0" sldId="275"/>
            <ac:picMk id="5" creationId="{F8233B46-C8F4-8FAE-5095-7F008515E07F}"/>
          </ac:picMkLst>
        </pc:picChg>
        <pc:picChg chg="add mod">
          <ac:chgData name="Ozge Usal" userId="2cd8fd19e3ecd409" providerId="LiveId" clId="{19CE0F66-8A80-4C3E-9AAD-41D04FAE6687}" dt="2022-08-17T17:09:26.828" v="1670" actId="1076"/>
          <ac:picMkLst>
            <pc:docMk/>
            <pc:sldMk cId="0" sldId="275"/>
            <ac:picMk id="7" creationId="{8A334E07-93BD-714D-09F4-034DF8AD13B6}"/>
          </ac:picMkLst>
        </pc:picChg>
        <pc:picChg chg="add mod">
          <ac:chgData name="Ozge Usal" userId="2cd8fd19e3ecd409" providerId="LiveId" clId="{19CE0F66-8A80-4C3E-9AAD-41D04FAE6687}" dt="2022-08-17T17:09:22.829" v="1669" actId="1076"/>
          <ac:picMkLst>
            <pc:docMk/>
            <pc:sldMk cId="0" sldId="275"/>
            <ac:picMk id="9" creationId="{434CA890-6A3E-EDA2-DF3B-DD33D3D49182}"/>
          </ac:picMkLst>
        </pc:picChg>
        <pc:picChg chg="del">
          <ac:chgData name="Ozge Usal" userId="2cd8fd19e3ecd409" providerId="LiveId" clId="{19CE0F66-8A80-4C3E-9AAD-41D04FAE6687}" dt="2022-08-17T16:59:01.219" v="1423" actId="478"/>
          <ac:picMkLst>
            <pc:docMk/>
            <pc:sldMk cId="0" sldId="275"/>
            <ac:picMk id="276" creationId="{00000000-0000-0000-0000-000000000000}"/>
          </ac:picMkLst>
        </pc:picChg>
      </pc:sldChg>
      <pc:sldChg chg="del">
        <pc:chgData name="Ozge Usal" userId="2cd8fd19e3ecd409" providerId="LiveId" clId="{19CE0F66-8A80-4C3E-9AAD-41D04FAE6687}" dt="2022-08-17T19:50:31.979" v="2980" actId="47"/>
        <pc:sldMkLst>
          <pc:docMk/>
          <pc:sldMk cId="0" sldId="276"/>
        </pc:sldMkLst>
      </pc:sldChg>
      <pc:sldChg chg="del">
        <pc:chgData name="Ozge Usal" userId="2cd8fd19e3ecd409" providerId="LiveId" clId="{19CE0F66-8A80-4C3E-9AAD-41D04FAE6687}" dt="2022-08-17T19:50:30.702" v="2979" actId="47"/>
        <pc:sldMkLst>
          <pc:docMk/>
          <pc:sldMk cId="0" sldId="277"/>
        </pc:sldMkLst>
      </pc:sldChg>
      <pc:sldChg chg="modSp mod ord">
        <pc:chgData name="Ozge Usal" userId="2cd8fd19e3ecd409" providerId="LiveId" clId="{19CE0F66-8A80-4C3E-9AAD-41D04FAE6687}" dt="2022-08-17T20:22:44.939" v="4389" actId="1076"/>
        <pc:sldMkLst>
          <pc:docMk/>
          <pc:sldMk cId="0" sldId="278"/>
        </pc:sldMkLst>
        <pc:spChg chg="mod">
          <ac:chgData name="Ozge Usal" userId="2cd8fd19e3ecd409" providerId="LiveId" clId="{19CE0F66-8A80-4C3E-9AAD-41D04FAE6687}" dt="2022-08-17T20:22:44.939" v="4389" actId="1076"/>
          <ac:spMkLst>
            <pc:docMk/>
            <pc:sldMk cId="0" sldId="278"/>
            <ac:spMk id="306" creationId="{00000000-0000-0000-0000-000000000000}"/>
          </ac:spMkLst>
        </pc:spChg>
        <pc:spChg chg="mod">
          <ac:chgData name="Ozge Usal" userId="2cd8fd19e3ecd409" providerId="LiveId" clId="{19CE0F66-8A80-4C3E-9AAD-41D04FAE6687}" dt="2022-08-17T20:22:37.230" v="4387" actId="1076"/>
          <ac:spMkLst>
            <pc:docMk/>
            <pc:sldMk cId="0" sldId="278"/>
            <ac:spMk id="307" creationId="{00000000-0000-0000-0000-000000000000}"/>
          </ac:spMkLst>
        </pc:spChg>
      </pc:sldChg>
      <pc:sldChg chg="del">
        <pc:chgData name="Ozge Usal" userId="2cd8fd19e3ecd409" providerId="LiveId" clId="{19CE0F66-8A80-4C3E-9AAD-41D04FAE6687}" dt="2022-08-17T20:43:14.079" v="4697" actId="47"/>
        <pc:sldMkLst>
          <pc:docMk/>
          <pc:sldMk cId="0" sldId="279"/>
        </pc:sldMkLst>
      </pc:sldChg>
      <pc:sldChg chg="delSp modSp mod ord">
        <pc:chgData name="Ozge Usal" userId="2cd8fd19e3ecd409" providerId="LiveId" clId="{19CE0F66-8A80-4C3E-9AAD-41D04FAE6687}" dt="2022-08-17T20:44:03.420" v="4713" actId="20577"/>
        <pc:sldMkLst>
          <pc:docMk/>
          <pc:sldMk cId="0" sldId="280"/>
        </pc:sldMkLst>
        <pc:spChg chg="mod">
          <ac:chgData name="Ozge Usal" userId="2cd8fd19e3ecd409" providerId="LiveId" clId="{19CE0F66-8A80-4C3E-9AAD-41D04FAE6687}" dt="2022-08-17T20:23:12.798" v="4405" actId="255"/>
          <ac:spMkLst>
            <pc:docMk/>
            <pc:sldMk cId="0" sldId="280"/>
            <ac:spMk id="320" creationId="{00000000-0000-0000-0000-000000000000}"/>
          </ac:spMkLst>
        </pc:spChg>
        <pc:spChg chg="mod">
          <ac:chgData name="Ozge Usal" userId="2cd8fd19e3ecd409" providerId="LiveId" clId="{19CE0F66-8A80-4C3E-9AAD-41D04FAE6687}" dt="2022-08-17T20:44:03.420" v="4713" actId="20577"/>
          <ac:spMkLst>
            <pc:docMk/>
            <pc:sldMk cId="0" sldId="280"/>
            <ac:spMk id="321" creationId="{00000000-0000-0000-0000-000000000000}"/>
          </ac:spMkLst>
        </pc:spChg>
        <pc:spChg chg="del">
          <ac:chgData name="Ozge Usal" userId="2cd8fd19e3ecd409" providerId="LiveId" clId="{19CE0F66-8A80-4C3E-9AAD-41D04FAE6687}" dt="2022-08-17T20:25:53.942" v="4421" actId="478"/>
          <ac:spMkLst>
            <pc:docMk/>
            <pc:sldMk cId="0" sldId="280"/>
            <ac:spMk id="322" creationId="{00000000-0000-0000-0000-000000000000}"/>
          </ac:spMkLst>
        </pc:spChg>
      </pc:sldChg>
      <pc:sldChg chg="del">
        <pc:chgData name="Ozge Usal" userId="2cd8fd19e3ecd409" providerId="LiveId" clId="{19CE0F66-8A80-4C3E-9AAD-41D04FAE6687}" dt="2022-08-17T20:43:16.284" v="4698" actId="47"/>
        <pc:sldMkLst>
          <pc:docMk/>
          <pc:sldMk cId="0" sldId="281"/>
        </pc:sldMkLst>
      </pc:sldChg>
      <pc:sldChg chg="del">
        <pc:chgData name="Ozge Usal" userId="2cd8fd19e3ecd409" providerId="LiveId" clId="{19CE0F66-8A80-4C3E-9AAD-41D04FAE6687}" dt="2022-08-17T20:43:18.516" v="4699" actId="47"/>
        <pc:sldMkLst>
          <pc:docMk/>
          <pc:sldMk cId="0" sldId="282"/>
        </pc:sldMkLst>
      </pc:sldChg>
      <pc:sldChg chg="addSp delSp modSp mod ord">
        <pc:chgData name="Ozge Usal" userId="2cd8fd19e3ecd409" providerId="LiveId" clId="{19CE0F66-8A80-4C3E-9AAD-41D04FAE6687}" dt="2022-08-17T20:35:59.472" v="4651" actId="20577"/>
        <pc:sldMkLst>
          <pc:docMk/>
          <pc:sldMk cId="0" sldId="283"/>
        </pc:sldMkLst>
        <pc:spChg chg="add del mod">
          <ac:chgData name="Ozge Usal" userId="2cd8fd19e3ecd409" providerId="LiveId" clId="{19CE0F66-8A80-4C3E-9AAD-41D04FAE6687}" dt="2022-08-17T20:32:00.212" v="4565" actId="478"/>
          <ac:spMkLst>
            <pc:docMk/>
            <pc:sldMk cId="0" sldId="283"/>
            <ac:spMk id="3" creationId="{034F69A0-1642-1BA4-5B29-BDB280549A4D}"/>
          </ac:spMkLst>
        </pc:spChg>
        <pc:spChg chg="add mod">
          <ac:chgData name="Ozge Usal" userId="2cd8fd19e3ecd409" providerId="LiveId" clId="{19CE0F66-8A80-4C3E-9AAD-41D04FAE6687}" dt="2022-08-17T20:35:27.241" v="4633" actId="1076"/>
          <ac:spMkLst>
            <pc:docMk/>
            <pc:sldMk cId="0" sldId="283"/>
            <ac:spMk id="4" creationId="{5F00C002-B6C5-B958-917F-4EF46417F53A}"/>
          </ac:spMkLst>
        </pc:spChg>
        <pc:spChg chg="del">
          <ac:chgData name="Ozge Usal" userId="2cd8fd19e3ecd409" providerId="LiveId" clId="{19CE0F66-8A80-4C3E-9AAD-41D04FAE6687}" dt="2022-08-17T20:31:58.556" v="4564" actId="478"/>
          <ac:spMkLst>
            <pc:docMk/>
            <pc:sldMk cId="0" sldId="283"/>
            <ac:spMk id="377" creationId="{00000000-0000-0000-0000-000000000000}"/>
          </ac:spMkLst>
        </pc:spChg>
        <pc:spChg chg="mod">
          <ac:chgData name="Ozge Usal" userId="2cd8fd19e3ecd409" providerId="LiveId" clId="{19CE0F66-8A80-4C3E-9AAD-41D04FAE6687}" dt="2022-08-17T20:35:31.254" v="4635" actId="1076"/>
          <ac:spMkLst>
            <pc:docMk/>
            <pc:sldMk cId="0" sldId="283"/>
            <ac:spMk id="379" creationId="{00000000-0000-0000-0000-000000000000}"/>
          </ac:spMkLst>
        </pc:spChg>
        <pc:spChg chg="mod">
          <ac:chgData name="Ozge Usal" userId="2cd8fd19e3ecd409" providerId="LiveId" clId="{19CE0F66-8A80-4C3E-9AAD-41D04FAE6687}" dt="2022-08-17T20:35:36.111" v="4636" actId="1076"/>
          <ac:spMkLst>
            <pc:docMk/>
            <pc:sldMk cId="0" sldId="283"/>
            <ac:spMk id="399" creationId="{00000000-0000-0000-0000-000000000000}"/>
          </ac:spMkLst>
        </pc:spChg>
        <pc:spChg chg="mod">
          <ac:chgData name="Ozge Usal" userId="2cd8fd19e3ecd409" providerId="LiveId" clId="{19CE0F66-8A80-4C3E-9AAD-41D04FAE6687}" dt="2022-08-17T20:35:03.473" v="4630" actId="2711"/>
          <ac:spMkLst>
            <pc:docMk/>
            <pc:sldMk cId="0" sldId="283"/>
            <ac:spMk id="400" creationId="{00000000-0000-0000-0000-000000000000}"/>
          </ac:spMkLst>
        </pc:spChg>
        <pc:spChg chg="mod">
          <ac:chgData name="Ozge Usal" userId="2cd8fd19e3ecd409" providerId="LiveId" clId="{19CE0F66-8A80-4C3E-9AAD-41D04FAE6687}" dt="2022-08-17T20:34:40.514" v="4625" actId="1076"/>
          <ac:spMkLst>
            <pc:docMk/>
            <pc:sldMk cId="0" sldId="283"/>
            <ac:spMk id="401" creationId="{00000000-0000-0000-0000-000000000000}"/>
          </ac:spMkLst>
        </pc:spChg>
        <pc:spChg chg="mod">
          <ac:chgData name="Ozge Usal" userId="2cd8fd19e3ecd409" providerId="LiveId" clId="{19CE0F66-8A80-4C3E-9AAD-41D04FAE6687}" dt="2022-08-17T20:34:53.286" v="4628" actId="1076"/>
          <ac:spMkLst>
            <pc:docMk/>
            <pc:sldMk cId="0" sldId="283"/>
            <ac:spMk id="402" creationId="{00000000-0000-0000-0000-000000000000}"/>
          </ac:spMkLst>
        </pc:spChg>
        <pc:spChg chg="mod">
          <ac:chgData name="Ozge Usal" userId="2cd8fd19e3ecd409" providerId="LiveId" clId="{19CE0F66-8A80-4C3E-9AAD-41D04FAE6687}" dt="2022-08-17T20:33:32.079" v="4603" actId="1076"/>
          <ac:spMkLst>
            <pc:docMk/>
            <pc:sldMk cId="0" sldId="283"/>
            <ac:spMk id="403" creationId="{00000000-0000-0000-0000-000000000000}"/>
          </ac:spMkLst>
        </pc:spChg>
        <pc:spChg chg="mod">
          <ac:chgData name="Ozge Usal" userId="2cd8fd19e3ecd409" providerId="LiveId" clId="{19CE0F66-8A80-4C3E-9AAD-41D04FAE6687}" dt="2022-08-17T20:35:59.472" v="4651" actId="20577"/>
          <ac:spMkLst>
            <pc:docMk/>
            <pc:sldMk cId="0" sldId="283"/>
            <ac:spMk id="404" creationId="{00000000-0000-0000-0000-000000000000}"/>
          </ac:spMkLst>
        </pc:spChg>
      </pc:sldChg>
      <pc:sldChg chg="del">
        <pc:chgData name="Ozge Usal" userId="2cd8fd19e3ecd409" providerId="LiveId" clId="{19CE0F66-8A80-4C3E-9AAD-41D04FAE6687}" dt="2022-08-17T20:43:19.427" v="4700" actId="47"/>
        <pc:sldMkLst>
          <pc:docMk/>
          <pc:sldMk cId="0" sldId="284"/>
        </pc:sldMkLst>
      </pc:sldChg>
      <pc:sldChg chg="del">
        <pc:chgData name="Ozge Usal" userId="2cd8fd19e3ecd409" providerId="LiveId" clId="{19CE0F66-8A80-4C3E-9AAD-41D04FAE6687}" dt="2022-08-17T20:43:20.757" v="4701" actId="47"/>
        <pc:sldMkLst>
          <pc:docMk/>
          <pc:sldMk cId="0" sldId="285"/>
        </pc:sldMkLst>
      </pc:sldChg>
      <pc:sldChg chg="del">
        <pc:chgData name="Ozge Usal" userId="2cd8fd19e3ecd409" providerId="LiveId" clId="{19CE0F66-8A80-4C3E-9AAD-41D04FAE6687}" dt="2022-08-17T20:43:21.938" v="4702" actId="47"/>
        <pc:sldMkLst>
          <pc:docMk/>
          <pc:sldMk cId="0" sldId="286"/>
        </pc:sldMkLst>
      </pc:sldChg>
      <pc:sldChg chg="del">
        <pc:chgData name="Ozge Usal" userId="2cd8fd19e3ecd409" providerId="LiveId" clId="{19CE0F66-8A80-4C3E-9AAD-41D04FAE6687}" dt="2022-08-17T20:43:22.795" v="4703" actId="47"/>
        <pc:sldMkLst>
          <pc:docMk/>
          <pc:sldMk cId="0" sldId="287"/>
        </pc:sldMkLst>
      </pc:sldChg>
      <pc:sldChg chg="del">
        <pc:chgData name="Ozge Usal" userId="2cd8fd19e3ecd409" providerId="LiveId" clId="{19CE0F66-8A80-4C3E-9AAD-41D04FAE6687}" dt="2022-08-17T20:43:23.446" v="4704" actId="47"/>
        <pc:sldMkLst>
          <pc:docMk/>
          <pc:sldMk cId="0" sldId="288"/>
        </pc:sldMkLst>
      </pc:sldChg>
      <pc:sldChg chg="del">
        <pc:chgData name="Ozge Usal" userId="2cd8fd19e3ecd409" providerId="LiveId" clId="{19CE0F66-8A80-4C3E-9AAD-41D04FAE6687}" dt="2022-08-17T20:43:24.114" v="4705" actId="47"/>
        <pc:sldMkLst>
          <pc:docMk/>
          <pc:sldMk cId="0" sldId="289"/>
        </pc:sldMkLst>
      </pc:sldChg>
      <pc:sldChg chg="del">
        <pc:chgData name="Ozge Usal" userId="2cd8fd19e3ecd409" providerId="LiveId" clId="{19CE0F66-8A80-4C3E-9AAD-41D04FAE6687}" dt="2022-08-17T20:43:24.709" v="4706" actId="47"/>
        <pc:sldMkLst>
          <pc:docMk/>
          <pc:sldMk cId="0" sldId="290"/>
        </pc:sldMkLst>
      </pc:sldChg>
      <pc:sldChg chg="del">
        <pc:chgData name="Ozge Usal" userId="2cd8fd19e3ecd409" providerId="LiveId" clId="{19CE0F66-8A80-4C3E-9AAD-41D04FAE6687}" dt="2022-08-17T20:43:30.757" v="4707" actId="47"/>
        <pc:sldMkLst>
          <pc:docMk/>
          <pc:sldMk cId="0" sldId="291"/>
        </pc:sldMkLst>
      </pc:sldChg>
      <pc:sldChg chg="del">
        <pc:chgData name="Ozge Usal" userId="2cd8fd19e3ecd409" providerId="LiveId" clId="{19CE0F66-8A80-4C3E-9AAD-41D04FAE6687}" dt="2022-08-17T20:43:31.787" v="4708" actId="47"/>
        <pc:sldMkLst>
          <pc:docMk/>
          <pc:sldMk cId="0" sldId="292"/>
        </pc:sldMkLst>
      </pc:sldChg>
      <pc:sldChg chg="del">
        <pc:chgData name="Ozge Usal" userId="2cd8fd19e3ecd409" providerId="LiveId" clId="{19CE0F66-8A80-4C3E-9AAD-41D04FAE6687}" dt="2022-08-17T20:42:48.714" v="4692" actId="47"/>
        <pc:sldMkLst>
          <pc:docMk/>
          <pc:sldMk cId="0" sldId="293"/>
        </pc:sldMkLst>
      </pc:sldChg>
      <pc:sldChg chg="del">
        <pc:chgData name="Ozge Usal" userId="2cd8fd19e3ecd409" providerId="LiveId" clId="{19CE0F66-8A80-4C3E-9AAD-41D04FAE6687}" dt="2022-08-17T20:42:48.029" v="4691" actId="47"/>
        <pc:sldMkLst>
          <pc:docMk/>
          <pc:sldMk cId="0" sldId="294"/>
        </pc:sldMkLst>
      </pc:sldChg>
      <pc:sldChg chg="del">
        <pc:chgData name="Ozge Usal" userId="2cd8fd19e3ecd409" providerId="LiveId" clId="{19CE0F66-8A80-4C3E-9AAD-41D04FAE6687}" dt="2022-08-17T20:42:47.109" v="4690" actId="47"/>
        <pc:sldMkLst>
          <pc:docMk/>
          <pc:sldMk cId="0" sldId="295"/>
        </pc:sldMkLst>
      </pc:sldChg>
      <pc:sldChg chg="addSp delSp modSp add del mod ord">
        <pc:chgData name="Ozge Usal" userId="2cd8fd19e3ecd409" providerId="LiveId" clId="{19CE0F66-8A80-4C3E-9AAD-41D04FAE6687}" dt="2022-08-17T19:49:39.649" v="2978" actId="47"/>
        <pc:sldMkLst>
          <pc:docMk/>
          <pc:sldMk cId="1624607142" sldId="296"/>
        </pc:sldMkLst>
        <pc:spChg chg="add del mod">
          <ac:chgData name="Ozge Usal" userId="2cd8fd19e3ecd409" providerId="LiveId" clId="{19CE0F66-8A80-4C3E-9AAD-41D04FAE6687}" dt="2022-08-17T17:57:30.592" v="2770" actId="207"/>
          <ac:spMkLst>
            <pc:docMk/>
            <pc:sldMk cId="1624607142" sldId="296"/>
            <ac:spMk id="3" creationId="{7AC5716A-9CD6-2CEE-01CC-47DF9D56663C}"/>
          </ac:spMkLst>
        </pc:spChg>
        <pc:spChg chg="add del mod">
          <ac:chgData name="Ozge Usal" userId="2cd8fd19e3ecd409" providerId="LiveId" clId="{19CE0F66-8A80-4C3E-9AAD-41D04FAE6687}" dt="2022-08-17T17:55:48.910" v="2711" actId="478"/>
          <ac:spMkLst>
            <pc:docMk/>
            <pc:sldMk cId="1624607142" sldId="296"/>
            <ac:spMk id="5" creationId="{49EC3894-15C6-D0F3-3044-C7A5F3DE5A4A}"/>
          </ac:spMkLst>
        </pc:spChg>
        <pc:spChg chg="add del mod">
          <ac:chgData name="Ozge Usal" userId="2cd8fd19e3ecd409" providerId="LiveId" clId="{19CE0F66-8A80-4C3E-9AAD-41D04FAE6687}" dt="2022-08-17T17:55:45.737" v="2699" actId="478"/>
          <ac:spMkLst>
            <pc:docMk/>
            <pc:sldMk cId="1624607142" sldId="296"/>
            <ac:spMk id="9" creationId="{57402A08-C61A-9459-929D-9A11B8D95504}"/>
          </ac:spMkLst>
        </pc:spChg>
        <pc:spChg chg="add del mod">
          <ac:chgData name="Ozge Usal" userId="2cd8fd19e3ecd409" providerId="LiveId" clId="{19CE0F66-8A80-4C3E-9AAD-41D04FAE6687}" dt="2022-08-17T17:55:55.871" v="2715" actId="478"/>
          <ac:spMkLst>
            <pc:docMk/>
            <pc:sldMk cId="1624607142" sldId="296"/>
            <ac:spMk id="11" creationId="{60EC5AD3-9FBD-9B89-A9B0-4C3F5033659C}"/>
          </ac:spMkLst>
        </pc:spChg>
        <pc:spChg chg="add del mod">
          <ac:chgData name="Ozge Usal" userId="2cd8fd19e3ecd409" providerId="LiveId" clId="{19CE0F66-8A80-4C3E-9AAD-41D04FAE6687}" dt="2022-08-17T17:55:57.076" v="2716" actId="478"/>
          <ac:spMkLst>
            <pc:docMk/>
            <pc:sldMk cId="1624607142" sldId="296"/>
            <ac:spMk id="13" creationId="{8702558E-98E6-4E0F-ADAF-810111A8201A}"/>
          </ac:spMkLst>
        </pc:spChg>
        <pc:spChg chg="add del">
          <ac:chgData name="Ozge Usal" userId="2cd8fd19e3ecd409" providerId="LiveId" clId="{19CE0F66-8A80-4C3E-9AAD-41D04FAE6687}" dt="2022-08-17T17:55:52.330" v="2713" actId="478"/>
          <ac:spMkLst>
            <pc:docMk/>
            <pc:sldMk cId="1624607142" sldId="296"/>
            <ac:spMk id="112" creationId="{00000000-0000-0000-0000-000000000000}"/>
          </ac:spMkLst>
        </pc:spChg>
        <pc:spChg chg="del">
          <ac:chgData name="Ozge Usal" userId="2cd8fd19e3ecd409" providerId="LiveId" clId="{19CE0F66-8A80-4C3E-9AAD-41D04FAE6687}" dt="2022-08-17T17:54:08.511" v="2681" actId="478"/>
          <ac:spMkLst>
            <pc:docMk/>
            <pc:sldMk cId="1624607142" sldId="296"/>
            <ac:spMk id="113" creationId="{00000000-0000-0000-0000-000000000000}"/>
          </ac:spMkLst>
        </pc:spChg>
        <pc:spChg chg="add del mod">
          <ac:chgData name="Ozge Usal" userId="2cd8fd19e3ecd409" providerId="LiveId" clId="{19CE0F66-8A80-4C3E-9AAD-41D04FAE6687}" dt="2022-08-17T17:55:54.272" v="2714" actId="478"/>
          <ac:spMkLst>
            <pc:docMk/>
            <pc:sldMk cId="1624607142" sldId="296"/>
            <ac:spMk id="114" creationId="{00000000-0000-0000-0000-000000000000}"/>
          </ac:spMkLst>
        </pc:spChg>
        <pc:picChg chg="add del mod modCrop">
          <ac:chgData name="Ozge Usal" userId="2cd8fd19e3ecd409" providerId="LiveId" clId="{19CE0F66-8A80-4C3E-9AAD-41D04FAE6687}" dt="2022-08-17T17:55:48.228" v="2709" actId="931"/>
          <ac:picMkLst>
            <pc:docMk/>
            <pc:sldMk cId="1624607142" sldId="296"/>
            <ac:picMk id="7" creationId="{A9B7E9B9-B54E-7125-2E74-382CEA38196D}"/>
          </ac:picMkLst>
        </pc:picChg>
        <pc:picChg chg="add mod modCrop">
          <ac:chgData name="Ozge Usal" userId="2cd8fd19e3ecd409" providerId="LiveId" clId="{19CE0F66-8A80-4C3E-9AAD-41D04FAE6687}" dt="2022-08-17T17:57:48.345" v="2774" actId="1076"/>
          <ac:picMkLst>
            <pc:docMk/>
            <pc:sldMk cId="1624607142" sldId="296"/>
            <ac:picMk id="15" creationId="{0BCDEB8E-483C-9FDA-203B-D9D96D4DFF3A}"/>
          </ac:picMkLst>
        </pc:picChg>
      </pc:sldChg>
      <pc:sldChg chg="addSp delSp modSp add mod">
        <pc:chgData name="Ozge Usal" userId="2cd8fd19e3ecd409" providerId="LiveId" clId="{19CE0F66-8A80-4C3E-9AAD-41D04FAE6687}" dt="2022-08-17T16:48:34.358" v="1290" actId="14100"/>
        <pc:sldMkLst>
          <pc:docMk/>
          <pc:sldMk cId="3889704738" sldId="297"/>
        </pc:sldMkLst>
        <pc:spChg chg="del">
          <ac:chgData name="Ozge Usal" userId="2cd8fd19e3ecd409" providerId="LiveId" clId="{19CE0F66-8A80-4C3E-9AAD-41D04FAE6687}" dt="2022-08-17T16:45:29.928" v="1259" actId="478"/>
          <ac:spMkLst>
            <pc:docMk/>
            <pc:sldMk cId="3889704738" sldId="297"/>
            <ac:spMk id="2" creationId="{D3197FCB-5FA6-98FA-9EE9-B81F9A0594A4}"/>
          </ac:spMkLst>
        </pc:spChg>
        <pc:spChg chg="add del mod">
          <ac:chgData name="Ozge Usal" userId="2cd8fd19e3ecd409" providerId="LiveId" clId="{19CE0F66-8A80-4C3E-9AAD-41D04FAE6687}" dt="2022-08-17T16:45:26.133" v="1258" actId="478"/>
          <ac:spMkLst>
            <pc:docMk/>
            <pc:sldMk cId="3889704738" sldId="297"/>
            <ac:spMk id="5" creationId="{D09734DD-19F4-39B5-0935-CC6D90EFACA5}"/>
          </ac:spMkLst>
        </pc:spChg>
        <pc:spChg chg="mod">
          <ac:chgData name="Ozge Usal" userId="2cd8fd19e3ecd409" providerId="LiveId" clId="{19CE0F66-8A80-4C3E-9AAD-41D04FAE6687}" dt="2022-08-17T16:48:29.426" v="1288" actId="1076"/>
          <ac:spMkLst>
            <pc:docMk/>
            <pc:sldMk cId="3889704738" sldId="297"/>
            <ac:spMk id="94" creationId="{00000000-0000-0000-0000-000000000000}"/>
          </ac:spMkLst>
        </pc:spChg>
        <pc:spChg chg="del">
          <ac:chgData name="Ozge Usal" userId="2cd8fd19e3ecd409" providerId="LiveId" clId="{19CE0F66-8A80-4C3E-9AAD-41D04FAE6687}" dt="2022-08-17T16:45:24.679" v="1257" actId="478"/>
          <ac:spMkLst>
            <pc:docMk/>
            <pc:sldMk cId="3889704738" sldId="297"/>
            <ac:spMk id="95" creationId="{00000000-0000-0000-0000-000000000000}"/>
          </ac:spMkLst>
        </pc:spChg>
        <pc:picChg chg="del">
          <ac:chgData name="Ozge Usal" userId="2cd8fd19e3ecd409" providerId="LiveId" clId="{19CE0F66-8A80-4C3E-9AAD-41D04FAE6687}" dt="2022-08-17T16:45:29.928" v="1259" actId="478"/>
          <ac:picMkLst>
            <pc:docMk/>
            <pc:sldMk cId="3889704738" sldId="297"/>
            <ac:picMk id="4" creationId="{EF0EB9E2-CD7D-FA39-5D7F-C8292C5877E5}"/>
          </ac:picMkLst>
        </pc:picChg>
        <pc:picChg chg="del">
          <ac:chgData name="Ozge Usal" userId="2cd8fd19e3ecd409" providerId="LiveId" clId="{19CE0F66-8A80-4C3E-9AAD-41D04FAE6687}" dt="2022-08-17T16:45:29.928" v="1259" actId="478"/>
          <ac:picMkLst>
            <pc:docMk/>
            <pc:sldMk cId="3889704738" sldId="297"/>
            <ac:picMk id="6" creationId="{09E80A68-8ED2-0D1B-5547-CC8847AC1440}"/>
          </ac:picMkLst>
        </pc:picChg>
        <pc:picChg chg="del">
          <ac:chgData name="Ozge Usal" userId="2cd8fd19e3ecd409" providerId="LiveId" clId="{19CE0F66-8A80-4C3E-9AAD-41D04FAE6687}" dt="2022-08-17T16:45:29.928" v="1259" actId="478"/>
          <ac:picMkLst>
            <pc:docMk/>
            <pc:sldMk cId="3889704738" sldId="297"/>
            <ac:picMk id="8" creationId="{FAFDC040-83E9-6E16-4087-FE4FB614B718}"/>
          </ac:picMkLst>
        </pc:picChg>
        <pc:picChg chg="add mod">
          <ac:chgData name="Ozge Usal" userId="2cd8fd19e3ecd409" providerId="LiveId" clId="{19CE0F66-8A80-4C3E-9AAD-41D04FAE6687}" dt="2022-08-17T16:48:15.398" v="1278" actId="14100"/>
          <ac:picMkLst>
            <pc:docMk/>
            <pc:sldMk cId="3889704738" sldId="297"/>
            <ac:picMk id="9" creationId="{F3D9BA8A-EA6C-A5A3-8F15-EE5E8927DD0F}"/>
          </ac:picMkLst>
        </pc:picChg>
        <pc:picChg chg="del">
          <ac:chgData name="Ozge Usal" userId="2cd8fd19e3ecd409" providerId="LiveId" clId="{19CE0F66-8A80-4C3E-9AAD-41D04FAE6687}" dt="2022-08-17T16:45:29.928" v="1259" actId="478"/>
          <ac:picMkLst>
            <pc:docMk/>
            <pc:sldMk cId="3889704738" sldId="297"/>
            <ac:picMk id="10" creationId="{2E77BBF7-1A7B-8916-DA51-D5FD773465FF}"/>
          </ac:picMkLst>
        </pc:picChg>
        <pc:picChg chg="del">
          <ac:chgData name="Ozge Usal" userId="2cd8fd19e3ecd409" providerId="LiveId" clId="{19CE0F66-8A80-4C3E-9AAD-41D04FAE6687}" dt="2022-08-17T16:45:29.928" v="1259" actId="478"/>
          <ac:picMkLst>
            <pc:docMk/>
            <pc:sldMk cId="3889704738" sldId="297"/>
            <ac:picMk id="12" creationId="{41DFDA2A-1BCC-932A-C852-8C5258AFE4B8}"/>
          </ac:picMkLst>
        </pc:picChg>
        <pc:picChg chg="add del mod">
          <ac:chgData name="Ozge Usal" userId="2cd8fd19e3ecd409" providerId="LiveId" clId="{19CE0F66-8A80-4C3E-9AAD-41D04FAE6687}" dt="2022-08-17T16:47:40.071" v="1267" actId="478"/>
          <ac:picMkLst>
            <pc:docMk/>
            <pc:sldMk cId="3889704738" sldId="297"/>
            <ac:picMk id="13" creationId="{46FBF894-0270-C8AB-ECD8-26D4C9410743}"/>
          </ac:picMkLst>
        </pc:picChg>
        <pc:picChg chg="del">
          <ac:chgData name="Ozge Usal" userId="2cd8fd19e3ecd409" providerId="LiveId" clId="{19CE0F66-8A80-4C3E-9AAD-41D04FAE6687}" dt="2022-08-17T16:45:29.928" v="1259" actId="478"/>
          <ac:picMkLst>
            <pc:docMk/>
            <pc:sldMk cId="3889704738" sldId="297"/>
            <ac:picMk id="14" creationId="{FB441E5E-8E70-1011-DD60-97D9B2ACFD46}"/>
          </ac:picMkLst>
        </pc:picChg>
        <pc:picChg chg="add mod">
          <ac:chgData name="Ozge Usal" userId="2cd8fd19e3ecd409" providerId="LiveId" clId="{19CE0F66-8A80-4C3E-9AAD-41D04FAE6687}" dt="2022-08-17T16:48:34.358" v="1290" actId="14100"/>
          <ac:picMkLst>
            <pc:docMk/>
            <pc:sldMk cId="3889704738" sldId="297"/>
            <ac:picMk id="16" creationId="{85ECF8DD-3E72-2871-E0AB-0B25A26C1262}"/>
          </ac:picMkLst>
        </pc:picChg>
      </pc:sldChg>
      <pc:sldChg chg="addSp delSp modSp add mod">
        <pc:chgData name="Ozge Usal" userId="2cd8fd19e3ecd409" providerId="LiveId" clId="{19CE0F66-8A80-4C3E-9AAD-41D04FAE6687}" dt="2022-08-20T00:41:00.307" v="5098" actId="20577"/>
        <pc:sldMkLst>
          <pc:docMk/>
          <pc:sldMk cId="1406755933" sldId="298"/>
        </pc:sldMkLst>
        <pc:spChg chg="mod">
          <ac:chgData name="Ozge Usal" userId="2cd8fd19e3ecd409" providerId="LiveId" clId="{19CE0F66-8A80-4C3E-9AAD-41D04FAE6687}" dt="2022-08-20T00:41:00.307" v="5098" actId="20577"/>
          <ac:spMkLst>
            <pc:docMk/>
            <pc:sldMk cId="1406755933" sldId="298"/>
            <ac:spMk id="270" creationId="{00000000-0000-0000-0000-000000000000}"/>
          </ac:spMkLst>
        </pc:spChg>
        <pc:picChg chg="del">
          <ac:chgData name="Ozge Usal" userId="2cd8fd19e3ecd409" providerId="LiveId" clId="{19CE0F66-8A80-4C3E-9AAD-41D04FAE6687}" dt="2022-08-17T17:09:52.631" v="1673" actId="478"/>
          <ac:picMkLst>
            <pc:docMk/>
            <pc:sldMk cId="1406755933" sldId="298"/>
            <ac:picMk id="3" creationId="{B729DDEA-5A7F-9C38-31A0-949A6F2A1AD7}"/>
          </ac:picMkLst>
        </pc:picChg>
        <pc:picChg chg="add del mod">
          <ac:chgData name="Ozge Usal" userId="2cd8fd19e3ecd409" providerId="LiveId" clId="{19CE0F66-8A80-4C3E-9AAD-41D04FAE6687}" dt="2022-08-17T17:15:37.821" v="2104" actId="478"/>
          <ac:picMkLst>
            <pc:docMk/>
            <pc:sldMk cId="1406755933" sldId="298"/>
            <ac:picMk id="4" creationId="{6CF0D4E1-DFB8-4745-534C-811D6573720A}"/>
          </ac:picMkLst>
        </pc:picChg>
        <pc:picChg chg="del">
          <ac:chgData name="Ozge Usal" userId="2cd8fd19e3ecd409" providerId="LiveId" clId="{19CE0F66-8A80-4C3E-9AAD-41D04FAE6687}" dt="2022-08-17T17:09:52.050" v="1672" actId="478"/>
          <ac:picMkLst>
            <pc:docMk/>
            <pc:sldMk cId="1406755933" sldId="298"/>
            <ac:picMk id="5" creationId="{F8233B46-C8F4-8FAE-5095-7F008515E07F}"/>
          </ac:picMkLst>
        </pc:picChg>
        <pc:picChg chg="del">
          <ac:chgData name="Ozge Usal" userId="2cd8fd19e3ecd409" providerId="LiveId" clId="{19CE0F66-8A80-4C3E-9AAD-41D04FAE6687}" dt="2022-08-17T17:09:53.152" v="1674" actId="478"/>
          <ac:picMkLst>
            <pc:docMk/>
            <pc:sldMk cId="1406755933" sldId="298"/>
            <ac:picMk id="7" creationId="{8A334E07-93BD-714D-09F4-034DF8AD13B6}"/>
          </ac:picMkLst>
        </pc:picChg>
        <pc:picChg chg="add del">
          <ac:chgData name="Ozge Usal" userId="2cd8fd19e3ecd409" providerId="LiveId" clId="{19CE0F66-8A80-4C3E-9AAD-41D04FAE6687}" dt="2022-08-17T17:15:40.764" v="2106" actId="22"/>
          <ac:picMkLst>
            <pc:docMk/>
            <pc:sldMk cId="1406755933" sldId="298"/>
            <ac:picMk id="8" creationId="{9AF7C9F2-F9A6-561E-FF10-285848C6E3B2}"/>
          </ac:picMkLst>
        </pc:picChg>
        <pc:picChg chg="del">
          <ac:chgData name="Ozge Usal" userId="2cd8fd19e3ecd409" providerId="LiveId" clId="{19CE0F66-8A80-4C3E-9AAD-41D04FAE6687}" dt="2022-08-17T17:09:54.065" v="1675" actId="478"/>
          <ac:picMkLst>
            <pc:docMk/>
            <pc:sldMk cId="1406755933" sldId="298"/>
            <ac:picMk id="9" creationId="{434CA890-6A3E-EDA2-DF3B-DD33D3D49182}"/>
          </ac:picMkLst>
        </pc:picChg>
        <pc:picChg chg="add mod">
          <ac:chgData name="Ozge Usal" userId="2cd8fd19e3ecd409" providerId="LiveId" clId="{19CE0F66-8A80-4C3E-9AAD-41D04FAE6687}" dt="2022-08-17T17:17:47.779" v="2120" actId="14100"/>
          <ac:picMkLst>
            <pc:docMk/>
            <pc:sldMk cId="1406755933" sldId="298"/>
            <ac:picMk id="11" creationId="{1CB99012-ABE8-15D1-636B-C69A1948543A}"/>
          </ac:picMkLst>
        </pc:picChg>
        <pc:picChg chg="add mod">
          <ac:chgData name="Ozge Usal" userId="2cd8fd19e3ecd409" providerId="LiveId" clId="{19CE0F66-8A80-4C3E-9AAD-41D04FAE6687}" dt="2022-08-17T17:17:43.796" v="2119" actId="1076"/>
          <ac:picMkLst>
            <pc:docMk/>
            <pc:sldMk cId="1406755933" sldId="298"/>
            <ac:picMk id="13" creationId="{5BED965A-5659-190B-4018-85C004C50421}"/>
          </ac:picMkLst>
        </pc:picChg>
        <pc:picChg chg="add mod">
          <ac:chgData name="Ozge Usal" userId="2cd8fd19e3ecd409" providerId="LiveId" clId="{19CE0F66-8A80-4C3E-9AAD-41D04FAE6687}" dt="2022-08-17T17:17:52.894" v="2122" actId="1076"/>
          <ac:picMkLst>
            <pc:docMk/>
            <pc:sldMk cId="1406755933" sldId="298"/>
            <ac:picMk id="15" creationId="{4E0BD263-EC61-6EF4-E1CB-F725339B4ECF}"/>
          </ac:picMkLst>
        </pc:picChg>
      </pc:sldChg>
      <pc:sldChg chg="addSp delSp modSp add mod">
        <pc:chgData name="Ozge Usal" userId="2cd8fd19e3ecd409" providerId="LiveId" clId="{19CE0F66-8A80-4C3E-9AAD-41D04FAE6687}" dt="2022-08-17T21:12:02.880" v="4948" actId="20577"/>
        <pc:sldMkLst>
          <pc:docMk/>
          <pc:sldMk cId="985513292" sldId="299"/>
        </pc:sldMkLst>
        <pc:spChg chg="mod">
          <ac:chgData name="Ozge Usal" userId="2cd8fd19e3ecd409" providerId="LiveId" clId="{19CE0F66-8A80-4C3E-9AAD-41D04FAE6687}" dt="2022-08-17T21:12:02.880" v="4948" actId="20577"/>
          <ac:spMkLst>
            <pc:docMk/>
            <pc:sldMk cId="985513292" sldId="299"/>
            <ac:spMk id="270" creationId="{00000000-0000-0000-0000-000000000000}"/>
          </ac:spMkLst>
        </pc:spChg>
        <pc:picChg chg="add del mod">
          <ac:chgData name="Ozge Usal" userId="2cd8fd19e3ecd409" providerId="LiveId" clId="{19CE0F66-8A80-4C3E-9AAD-41D04FAE6687}" dt="2022-08-17T17:34:12.642" v="2641" actId="478"/>
          <ac:picMkLst>
            <pc:docMk/>
            <pc:sldMk cId="985513292" sldId="299"/>
            <ac:picMk id="3" creationId="{C6A97DF5-8293-476C-BF7E-2D0E33236E5F}"/>
          </ac:picMkLst>
        </pc:picChg>
        <pc:picChg chg="add mod">
          <ac:chgData name="Ozge Usal" userId="2cd8fd19e3ecd409" providerId="LiveId" clId="{19CE0F66-8A80-4C3E-9AAD-41D04FAE6687}" dt="2022-08-17T17:34:19.377" v="2644" actId="14100"/>
          <ac:picMkLst>
            <pc:docMk/>
            <pc:sldMk cId="985513292" sldId="299"/>
            <ac:picMk id="5" creationId="{F85AE744-ECF3-22C3-E916-969E7F3A1BDE}"/>
          </ac:picMkLst>
        </pc:picChg>
        <pc:picChg chg="del">
          <ac:chgData name="Ozge Usal" userId="2cd8fd19e3ecd409" providerId="LiveId" clId="{19CE0F66-8A80-4C3E-9AAD-41D04FAE6687}" dt="2022-08-17T17:18:41.839" v="2131" actId="478"/>
          <ac:picMkLst>
            <pc:docMk/>
            <pc:sldMk cId="985513292" sldId="299"/>
            <ac:picMk id="11" creationId="{1CB99012-ABE8-15D1-636B-C69A1948543A}"/>
          </ac:picMkLst>
        </pc:picChg>
        <pc:picChg chg="del">
          <ac:chgData name="Ozge Usal" userId="2cd8fd19e3ecd409" providerId="LiveId" clId="{19CE0F66-8A80-4C3E-9AAD-41D04FAE6687}" dt="2022-08-17T17:18:43.161" v="2133" actId="478"/>
          <ac:picMkLst>
            <pc:docMk/>
            <pc:sldMk cId="985513292" sldId="299"/>
            <ac:picMk id="13" creationId="{5BED965A-5659-190B-4018-85C004C50421}"/>
          </ac:picMkLst>
        </pc:picChg>
        <pc:picChg chg="del">
          <ac:chgData name="Ozge Usal" userId="2cd8fd19e3ecd409" providerId="LiveId" clId="{19CE0F66-8A80-4C3E-9AAD-41D04FAE6687}" dt="2022-08-17T17:18:42.634" v="2132" actId="478"/>
          <ac:picMkLst>
            <pc:docMk/>
            <pc:sldMk cId="985513292" sldId="299"/>
            <ac:picMk id="15" creationId="{4E0BD263-EC61-6EF4-E1CB-F725339B4ECF}"/>
          </ac:picMkLst>
        </pc:picChg>
      </pc:sldChg>
      <pc:sldChg chg="addSp delSp modSp add mod">
        <pc:chgData name="Ozge Usal" userId="2cd8fd19e3ecd409" providerId="LiveId" clId="{19CE0F66-8A80-4C3E-9AAD-41D04FAE6687}" dt="2022-08-20T00:42:00.036" v="5105" actId="20577"/>
        <pc:sldMkLst>
          <pc:docMk/>
          <pc:sldMk cId="2359150776" sldId="300"/>
        </pc:sldMkLst>
        <pc:spChg chg="mod">
          <ac:chgData name="Ozge Usal" userId="2cd8fd19e3ecd409" providerId="LiveId" clId="{19CE0F66-8A80-4C3E-9AAD-41D04FAE6687}" dt="2022-08-20T00:42:00.036" v="5105" actId="20577"/>
          <ac:spMkLst>
            <pc:docMk/>
            <pc:sldMk cId="2359150776" sldId="300"/>
            <ac:spMk id="270" creationId="{00000000-0000-0000-0000-000000000000}"/>
          </ac:spMkLst>
        </pc:spChg>
        <pc:picChg chg="add mod ord">
          <ac:chgData name="Ozge Usal" userId="2cd8fd19e3ecd409" providerId="LiveId" clId="{19CE0F66-8A80-4C3E-9AAD-41D04FAE6687}" dt="2022-08-17T17:27:00.466" v="2616" actId="1076"/>
          <ac:picMkLst>
            <pc:docMk/>
            <pc:sldMk cId="2359150776" sldId="300"/>
            <ac:picMk id="3" creationId="{285A864B-6985-E2EA-7AF5-06E00E001937}"/>
          </ac:picMkLst>
        </pc:picChg>
        <pc:picChg chg="add mod">
          <ac:chgData name="Ozge Usal" userId="2cd8fd19e3ecd409" providerId="LiveId" clId="{19CE0F66-8A80-4C3E-9AAD-41D04FAE6687}" dt="2022-08-17T17:26:51.814" v="2613" actId="1076"/>
          <ac:picMkLst>
            <pc:docMk/>
            <pc:sldMk cId="2359150776" sldId="300"/>
            <ac:picMk id="5" creationId="{1FEDDCAE-BD41-99A2-25C8-C0AA3540CC7A}"/>
          </ac:picMkLst>
        </pc:picChg>
        <pc:picChg chg="del">
          <ac:chgData name="Ozge Usal" userId="2cd8fd19e3ecd409" providerId="LiveId" clId="{19CE0F66-8A80-4C3E-9AAD-41D04FAE6687}" dt="2022-08-17T17:19:59.772" v="2218" actId="478"/>
          <ac:picMkLst>
            <pc:docMk/>
            <pc:sldMk cId="2359150776" sldId="300"/>
            <ac:picMk id="11" creationId="{1CB99012-ABE8-15D1-636B-C69A1948543A}"/>
          </ac:picMkLst>
        </pc:picChg>
        <pc:picChg chg="del">
          <ac:chgData name="Ozge Usal" userId="2cd8fd19e3ecd409" providerId="LiveId" clId="{19CE0F66-8A80-4C3E-9AAD-41D04FAE6687}" dt="2022-08-17T17:19:59.415" v="2217" actId="478"/>
          <ac:picMkLst>
            <pc:docMk/>
            <pc:sldMk cId="2359150776" sldId="300"/>
            <ac:picMk id="13" creationId="{5BED965A-5659-190B-4018-85C004C50421}"/>
          </ac:picMkLst>
        </pc:picChg>
        <pc:picChg chg="del">
          <ac:chgData name="Ozge Usal" userId="2cd8fd19e3ecd409" providerId="LiveId" clId="{19CE0F66-8A80-4C3E-9AAD-41D04FAE6687}" dt="2022-08-17T17:19:58.762" v="2216" actId="478"/>
          <ac:picMkLst>
            <pc:docMk/>
            <pc:sldMk cId="2359150776" sldId="300"/>
            <ac:picMk id="15" creationId="{4E0BD263-EC61-6EF4-E1CB-F725339B4ECF}"/>
          </ac:picMkLst>
        </pc:picChg>
      </pc:sldChg>
      <pc:sldChg chg="modSp add mod">
        <pc:chgData name="Ozge Usal" userId="2cd8fd19e3ecd409" providerId="LiveId" clId="{19CE0F66-8A80-4C3E-9AAD-41D04FAE6687}" dt="2022-08-17T20:28:28.876" v="4486" actId="20577"/>
        <pc:sldMkLst>
          <pc:docMk/>
          <pc:sldMk cId="1000615848" sldId="301"/>
        </pc:sldMkLst>
        <pc:spChg chg="mod">
          <ac:chgData name="Ozge Usal" userId="2cd8fd19e3ecd409" providerId="LiveId" clId="{19CE0F66-8A80-4C3E-9AAD-41D04FAE6687}" dt="2022-08-17T20:28:28.876" v="4486" actId="20577"/>
          <ac:spMkLst>
            <pc:docMk/>
            <pc:sldMk cId="1000615848" sldId="301"/>
            <ac:spMk id="74" creationId="{00000000-0000-0000-0000-000000000000}"/>
          </ac:spMkLst>
        </pc:spChg>
      </pc:sldChg>
      <pc:sldChg chg="addSp delSp modSp add mod ord">
        <pc:chgData name="Ozge Usal" userId="2cd8fd19e3ecd409" providerId="LiveId" clId="{19CE0F66-8A80-4C3E-9AAD-41D04FAE6687}" dt="2022-08-17T17:59:04.281" v="2789" actId="1076"/>
        <pc:sldMkLst>
          <pc:docMk/>
          <pc:sldMk cId="716812034" sldId="302"/>
        </pc:sldMkLst>
        <pc:spChg chg="del">
          <ac:chgData name="Ozge Usal" userId="2cd8fd19e3ecd409" providerId="LiveId" clId="{19CE0F66-8A80-4C3E-9AAD-41D04FAE6687}" dt="2022-08-17T17:58:15.798" v="2779" actId="478"/>
          <ac:spMkLst>
            <pc:docMk/>
            <pc:sldMk cId="716812034" sldId="302"/>
            <ac:spMk id="165" creationId="{00000000-0000-0000-0000-000000000000}"/>
          </ac:spMkLst>
        </pc:spChg>
        <pc:spChg chg="mod">
          <ac:chgData name="Ozge Usal" userId="2cd8fd19e3ecd409" providerId="LiveId" clId="{19CE0F66-8A80-4C3E-9AAD-41D04FAE6687}" dt="2022-08-17T17:59:04.281" v="2789" actId="1076"/>
          <ac:spMkLst>
            <pc:docMk/>
            <pc:sldMk cId="716812034" sldId="302"/>
            <ac:spMk id="166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67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69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70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71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72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73" creationId="{00000000-0000-0000-0000-000000000000}"/>
          </ac:spMkLst>
        </pc:spChg>
        <pc:spChg chg="del">
          <ac:chgData name="Ozge Usal" userId="2cd8fd19e3ecd409" providerId="LiveId" clId="{19CE0F66-8A80-4C3E-9AAD-41D04FAE6687}" dt="2022-08-17T17:58:20.463" v="2780" actId="478"/>
          <ac:spMkLst>
            <pc:docMk/>
            <pc:sldMk cId="716812034" sldId="302"/>
            <ac:spMk id="174" creationId="{00000000-0000-0000-0000-000000000000}"/>
          </ac:spMkLst>
        </pc:spChg>
        <pc:picChg chg="add mod">
          <ac:chgData name="Ozge Usal" userId="2cd8fd19e3ecd409" providerId="LiveId" clId="{19CE0F66-8A80-4C3E-9AAD-41D04FAE6687}" dt="2022-08-17T17:58:56.214" v="2787" actId="1076"/>
          <ac:picMkLst>
            <pc:docMk/>
            <pc:sldMk cId="716812034" sldId="302"/>
            <ac:picMk id="2" creationId="{855A16B7-4C7B-B67B-56DD-6730C6F70F22}"/>
          </ac:picMkLst>
        </pc:picChg>
      </pc:sldChg>
      <pc:sldChg chg="addSp delSp modSp add mod">
        <pc:chgData name="Ozge Usal" userId="2cd8fd19e3ecd409" providerId="LiveId" clId="{19CE0F66-8A80-4C3E-9AAD-41D04FAE6687}" dt="2022-08-17T18:00:18.988" v="2824" actId="1076"/>
        <pc:sldMkLst>
          <pc:docMk/>
          <pc:sldMk cId="2385918979" sldId="303"/>
        </pc:sldMkLst>
        <pc:spChg chg="mod">
          <ac:chgData name="Ozge Usal" userId="2cd8fd19e3ecd409" providerId="LiveId" clId="{19CE0F66-8A80-4C3E-9AAD-41D04FAE6687}" dt="2022-08-17T18:00:18.988" v="2824" actId="1076"/>
          <ac:spMkLst>
            <pc:docMk/>
            <pc:sldMk cId="2385918979" sldId="303"/>
            <ac:spMk id="166" creationId="{00000000-0000-0000-0000-000000000000}"/>
          </ac:spMkLst>
        </pc:spChg>
        <pc:picChg chg="del">
          <ac:chgData name="Ozge Usal" userId="2cd8fd19e3ecd409" providerId="LiveId" clId="{19CE0F66-8A80-4C3E-9AAD-41D04FAE6687}" dt="2022-08-17T17:59:28.166" v="2791" actId="478"/>
          <ac:picMkLst>
            <pc:docMk/>
            <pc:sldMk cId="2385918979" sldId="303"/>
            <ac:picMk id="2" creationId="{855A16B7-4C7B-B67B-56DD-6730C6F70F22}"/>
          </ac:picMkLst>
        </pc:picChg>
        <pc:picChg chg="add mod modCrop">
          <ac:chgData name="Ozge Usal" userId="2cd8fd19e3ecd409" providerId="LiveId" clId="{19CE0F66-8A80-4C3E-9AAD-41D04FAE6687}" dt="2022-08-17T18:00:14.359" v="2823" actId="1076"/>
          <ac:picMkLst>
            <pc:docMk/>
            <pc:sldMk cId="2385918979" sldId="303"/>
            <ac:picMk id="4" creationId="{B2B5775A-10AD-BF6E-FBC6-8B66EFED0235}"/>
          </ac:picMkLst>
        </pc:picChg>
      </pc:sldChg>
      <pc:sldChg chg="addSp delSp modSp add del mod">
        <pc:chgData name="Ozge Usal" userId="2cd8fd19e3ecd409" providerId="LiveId" clId="{19CE0F66-8A80-4C3E-9AAD-41D04FAE6687}" dt="2022-08-17T20:03:17.739" v="3477" actId="1076"/>
        <pc:sldMkLst>
          <pc:docMk/>
          <pc:sldMk cId="2664863817" sldId="304"/>
        </pc:sldMkLst>
        <pc:spChg chg="add del mod">
          <ac:chgData name="Ozge Usal" userId="2cd8fd19e3ecd409" providerId="LiveId" clId="{19CE0F66-8A80-4C3E-9AAD-41D04FAE6687}" dt="2022-08-17T20:03:11.302" v="3476" actId="1076"/>
          <ac:spMkLst>
            <pc:docMk/>
            <pc:sldMk cId="2664863817" sldId="304"/>
            <ac:spMk id="166" creationId="{00000000-0000-0000-0000-000000000000}"/>
          </ac:spMkLst>
        </pc:spChg>
        <pc:picChg chg="add del mod modCrop">
          <ac:chgData name="Ozge Usal" userId="2cd8fd19e3ecd409" providerId="LiveId" clId="{19CE0F66-8A80-4C3E-9AAD-41D04FAE6687}" dt="2022-08-17T18:04:36.363" v="2838" actId="478"/>
          <ac:picMkLst>
            <pc:docMk/>
            <pc:sldMk cId="2664863817" sldId="304"/>
            <ac:picMk id="3" creationId="{A84A6DFB-AADE-1510-1197-CF3F778A830F}"/>
          </ac:picMkLst>
        </pc:picChg>
        <pc:picChg chg="del mod">
          <ac:chgData name="Ozge Usal" userId="2cd8fd19e3ecd409" providerId="LiveId" clId="{19CE0F66-8A80-4C3E-9AAD-41D04FAE6687}" dt="2022-08-17T18:00:58.775" v="2827" actId="478"/>
          <ac:picMkLst>
            <pc:docMk/>
            <pc:sldMk cId="2664863817" sldId="304"/>
            <ac:picMk id="4" creationId="{B2B5775A-10AD-BF6E-FBC6-8B66EFED0235}"/>
          </ac:picMkLst>
        </pc:picChg>
        <pc:picChg chg="add del mod modCrop">
          <ac:chgData name="Ozge Usal" userId="2cd8fd19e3ecd409" providerId="LiveId" clId="{19CE0F66-8A80-4C3E-9AAD-41D04FAE6687}" dt="2022-08-17T20:02:34.622" v="3466" actId="478"/>
          <ac:picMkLst>
            <pc:docMk/>
            <pc:sldMk cId="2664863817" sldId="304"/>
            <ac:picMk id="6" creationId="{3E848694-182D-615A-FAFA-42119724DFCD}"/>
          </ac:picMkLst>
        </pc:picChg>
        <pc:picChg chg="add mod modCrop">
          <ac:chgData name="Ozge Usal" userId="2cd8fd19e3ecd409" providerId="LiveId" clId="{19CE0F66-8A80-4C3E-9AAD-41D04FAE6687}" dt="2022-08-17T20:03:17.739" v="3477" actId="1076"/>
          <ac:picMkLst>
            <pc:docMk/>
            <pc:sldMk cId="2664863817" sldId="304"/>
            <ac:picMk id="8" creationId="{2E7EAFE1-5D55-A053-9C76-4DB23390327B}"/>
          </ac:picMkLst>
        </pc:picChg>
      </pc:sldChg>
      <pc:sldChg chg="addSp delSp modSp add mod">
        <pc:chgData name="Ozge Usal" userId="2cd8fd19e3ecd409" providerId="LiveId" clId="{19CE0F66-8A80-4C3E-9AAD-41D04FAE6687}" dt="2022-08-17T21:29:37.916" v="4997" actId="20577"/>
        <pc:sldMkLst>
          <pc:docMk/>
          <pc:sldMk cId="507116594" sldId="305"/>
        </pc:sldMkLst>
        <pc:spChg chg="mod">
          <ac:chgData name="Ozge Usal" userId="2cd8fd19e3ecd409" providerId="LiveId" clId="{19CE0F66-8A80-4C3E-9AAD-41D04FAE6687}" dt="2022-08-17T21:29:37.916" v="4997" actId="20577"/>
          <ac:spMkLst>
            <pc:docMk/>
            <pc:sldMk cId="507116594" sldId="305"/>
            <ac:spMk id="166" creationId="{00000000-0000-0000-0000-000000000000}"/>
          </ac:spMkLst>
        </pc:spChg>
        <pc:picChg chg="add mod">
          <ac:chgData name="Ozge Usal" userId="2cd8fd19e3ecd409" providerId="LiveId" clId="{19CE0F66-8A80-4C3E-9AAD-41D04FAE6687}" dt="2022-08-17T19:27:42.036" v="2907" actId="14100"/>
          <ac:picMkLst>
            <pc:docMk/>
            <pc:sldMk cId="507116594" sldId="305"/>
            <ac:picMk id="3" creationId="{D64E1B79-A8A0-74BB-C956-41126286CA56}"/>
          </ac:picMkLst>
        </pc:picChg>
        <pc:picChg chg="del">
          <ac:chgData name="Ozge Usal" userId="2cd8fd19e3ecd409" providerId="LiveId" clId="{19CE0F66-8A80-4C3E-9AAD-41D04FAE6687}" dt="2022-08-17T19:27:08.614" v="2897" actId="478"/>
          <ac:picMkLst>
            <pc:docMk/>
            <pc:sldMk cId="507116594" sldId="305"/>
            <ac:picMk id="6" creationId="{3E848694-182D-615A-FAFA-42119724DFCD}"/>
          </ac:picMkLst>
        </pc:picChg>
      </pc:sldChg>
      <pc:sldChg chg="addSp delSp modSp add mod">
        <pc:chgData name="Ozge Usal" userId="2cd8fd19e3ecd409" providerId="LiveId" clId="{19CE0F66-8A80-4C3E-9AAD-41D04FAE6687}" dt="2022-08-17T21:30:12.382" v="5015" actId="1076"/>
        <pc:sldMkLst>
          <pc:docMk/>
          <pc:sldMk cId="1795095301" sldId="306"/>
        </pc:sldMkLst>
        <pc:spChg chg="mod">
          <ac:chgData name="Ozge Usal" userId="2cd8fd19e3ecd409" providerId="LiveId" clId="{19CE0F66-8A80-4C3E-9AAD-41D04FAE6687}" dt="2022-08-17T21:30:02.587" v="5012" actId="1076"/>
          <ac:spMkLst>
            <pc:docMk/>
            <pc:sldMk cId="1795095301" sldId="306"/>
            <ac:spMk id="166" creationId="{00000000-0000-0000-0000-000000000000}"/>
          </ac:spMkLst>
        </pc:spChg>
        <pc:picChg chg="del">
          <ac:chgData name="Ozge Usal" userId="2cd8fd19e3ecd409" providerId="LiveId" clId="{19CE0F66-8A80-4C3E-9AAD-41D04FAE6687}" dt="2022-08-17T19:35:28.793" v="2934" actId="478"/>
          <ac:picMkLst>
            <pc:docMk/>
            <pc:sldMk cId="1795095301" sldId="306"/>
            <ac:picMk id="3" creationId="{D64E1B79-A8A0-74BB-C956-41126286CA56}"/>
          </ac:picMkLst>
        </pc:picChg>
        <pc:picChg chg="add mod">
          <ac:chgData name="Ozge Usal" userId="2cd8fd19e3ecd409" providerId="LiveId" clId="{19CE0F66-8A80-4C3E-9AAD-41D04FAE6687}" dt="2022-08-17T21:30:12.382" v="5015" actId="1076"/>
          <ac:picMkLst>
            <pc:docMk/>
            <pc:sldMk cId="1795095301" sldId="306"/>
            <ac:picMk id="4" creationId="{455E196A-DBC4-BB68-03C3-0C0E5A0DE89D}"/>
          </ac:picMkLst>
        </pc:picChg>
      </pc:sldChg>
      <pc:sldChg chg="addSp delSp modSp add mod">
        <pc:chgData name="Ozge Usal" userId="2cd8fd19e3ecd409" providerId="LiveId" clId="{19CE0F66-8A80-4C3E-9AAD-41D04FAE6687}" dt="2022-08-17T21:34:48.876" v="5016"/>
        <pc:sldMkLst>
          <pc:docMk/>
          <pc:sldMk cId="982941472" sldId="307"/>
        </pc:sldMkLst>
        <pc:spChg chg="del">
          <ac:chgData name="Ozge Usal" userId="2cd8fd19e3ecd409" providerId="LiveId" clId="{19CE0F66-8A80-4C3E-9AAD-41D04FAE6687}" dt="2022-08-17T21:34:48.876" v="5016"/>
          <ac:spMkLst>
            <pc:docMk/>
            <pc:sldMk cId="982941472" sldId="307"/>
            <ac:spMk id="2" creationId="{9E672DD5-105A-4734-BCF1-CE8204FEE407}"/>
          </ac:spMkLst>
        </pc:spChg>
        <pc:spChg chg="mod">
          <ac:chgData name="Ozge Usal" userId="2cd8fd19e3ecd409" providerId="LiveId" clId="{19CE0F66-8A80-4C3E-9AAD-41D04FAE6687}" dt="2022-08-17T19:49:23.544" v="2977" actId="20577"/>
          <ac:spMkLst>
            <pc:docMk/>
            <pc:sldMk cId="982941472" sldId="307"/>
            <ac:spMk id="166" creationId="{00000000-0000-0000-0000-000000000000}"/>
          </ac:spMkLst>
        </pc:spChg>
        <pc:picChg chg="add mod">
          <ac:chgData name="Ozge Usal" userId="2cd8fd19e3ecd409" providerId="LiveId" clId="{19CE0F66-8A80-4C3E-9AAD-41D04FAE6687}" dt="2022-08-17T19:49:16.148" v="2965" actId="14100"/>
          <ac:picMkLst>
            <pc:docMk/>
            <pc:sldMk cId="982941472" sldId="307"/>
            <ac:picMk id="3" creationId="{44BC7DD0-A493-CCA1-9777-2D7C6ACDD77A}"/>
          </ac:picMkLst>
        </pc:picChg>
        <pc:picChg chg="del">
          <ac:chgData name="Ozge Usal" userId="2cd8fd19e3ecd409" providerId="LiveId" clId="{19CE0F66-8A80-4C3E-9AAD-41D04FAE6687}" dt="2022-08-17T19:48:59.807" v="2958" actId="478"/>
          <ac:picMkLst>
            <pc:docMk/>
            <pc:sldMk cId="982941472" sldId="307"/>
            <ac:picMk id="4" creationId="{455E196A-DBC4-BB68-03C3-0C0E5A0DE89D}"/>
          </ac:picMkLst>
        </pc:picChg>
      </pc:sldChg>
      <pc:sldChg chg="addSp delSp modSp add mod">
        <pc:chgData name="Ozge Usal" userId="2cd8fd19e3ecd409" providerId="LiveId" clId="{19CE0F66-8A80-4C3E-9AAD-41D04FAE6687}" dt="2022-08-17T21:36:05.928" v="5087" actId="732"/>
        <pc:sldMkLst>
          <pc:docMk/>
          <pc:sldMk cId="1330765767" sldId="308"/>
        </pc:sldMkLst>
        <pc:spChg chg="mod">
          <ac:chgData name="Ozge Usal" userId="2cd8fd19e3ecd409" providerId="LiveId" clId="{19CE0F66-8A80-4C3E-9AAD-41D04FAE6687}" dt="2022-08-17T21:35:33.936" v="5082" actId="20577"/>
          <ac:spMkLst>
            <pc:docMk/>
            <pc:sldMk cId="1330765767" sldId="308"/>
            <ac:spMk id="166" creationId="{00000000-0000-0000-0000-000000000000}"/>
          </ac:spMkLst>
        </pc:spChg>
        <pc:picChg chg="del">
          <ac:chgData name="Ozge Usal" userId="2cd8fd19e3ecd409" providerId="LiveId" clId="{19CE0F66-8A80-4C3E-9AAD-41D04FAE6687}" dt="2022-08-17T21:34:55.145" v="5018" actId="478"/>
          <ac:picMkLst>
            <pc:docMk/>
            <pc:sldMk cId="1330765767" sldId="308"/>
            <ac:picMk id="3" creationId="{44BC7DD0-A493-CCA1-9777-2D7C6ACDD77A}"/>
          </ac:picMkLst>
        </pc:picChg>
        <pc:picChg chg="add mod modCrop">
          <ac:chgData name="Ozge Usal" userId="2cd8fd19e3ecd409" providerId="LiveId" clId="{19CE0F66-8A80-4C3E-9AAD-41D04FAE6687}" dt="2022-08-17T21:36:05.928" v="5087" actId="732"/>
          <ac:picMkLst>
            <pc:docMk/>
            <pc:sldMk cId="1330765767" sldId="308"/>
            <ac:picMk id="4" creationId="{D8CC446F-3927-6719-41A8-4F9011A8B7BD}"/>
          </ac:picMkLst>
        </pc:picChg>
      </pc:sldChg>
      <pc:sldMasterChg chg="delSldLayout">
        <pc:chgData name="Ozge Usal" userId="2cd8fd19e3ecd409" providerId="LiveId" clId="{19CE0F66-8A80-4C3E-9AAD-41D04FAE6687}" dt="2022-08-17T20:35:43.371" v="4637" actId="47"/>
        <pc:sldMasterMkLst>
          <pc:docMk/>
          <pc:sldMasterMk cId="0" sldId="2147483658"/>
        </pc:sldMasterMkLst>
        <pc:sldLayoutChg chg="del">
          <pc:chgData name="Ozge Usal" userId="2cd8fd19e3ecd409" providerId="LiveId" clId="{19CE0F66-8A80-4C3E-9AAD-41D04FAE6687}" dt="2022-08-17T20:30:23.136" v="4537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Ozge Usal" userId="2cd8fd19e3ecd409" providerId="LiveId" clId="{19CE0F66-8A80-4C3E-9AAD-41D04FAE6687}" dt="2022-08-17T20:35:43.371" v="4637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Ozge Usal" userId="2cd8fd19e3ecd409" providerId="LiveId" clId="{19CE0F66-8A80-4C3E-9AAD-41D04FAE6687}" dt="2022-08-17T19:50:43.970" v="2981" actId="47"/>
          <pc:sldLayoutMkLst>
            <pc:docMk/>
            <pc:sldMasterMk cId="0" sldId="2147483658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15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46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249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578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20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189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245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c57302b20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c57302b20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8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88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843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7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C3CED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matic SC"/>
              <a:buNone/>
              <a:defRPr sz="2400" b="1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geocode-with-python-161ec1e62b89" TargetMode="External"/><Relationship Id="rId13" Type="http://schemas.openxmlformats.org/officeDocument/2006/relationships/hyperlink" Target="https://startupsmagazine.co.uk/article-week-7-next-steps" TargetMode="External"/><Relationship Id="rId3" Type="http://schemas.openxmlformats.org/officeDocument/2006/relationships/hyperlink" Target="https://spothero.com/about/" TargetMode="External"/><Relationship Id="rId7" Type="http://schemas.openxmlformats.org/officeDocument/2006/relationships/hyperlink" Target="https://geopandas.org/" TargetMode="External"/><Relationship Id="rId12" Type="http://schemas.openxmlformats.org/officeDocument/2006/relationships/hyperlink" Target="https://learn.weclouddata.com/programs/1/courses/17a61c2a-bbac-42ff-9539-5ab86990eb79/weeks/1299/materials/9490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pen.toronto.ca/dataset/neighbourhoods/" TargetMode="External"/><Relationship Id="rId11" Type="http://schemas.openxmlformats.org/officeDocument/2006/relationships/hyperlink" Target="https://learn.weclouddata.com/programs/1/courses/17a61c2a-bbac-42ff-9539-5ab86990eb79/weeks/1299/materials/9496" TargetMode="External"/><Relationship Id="rId5" Type="http://schemas.openxmlformats.org/officeDocument/2006/relationships/hyperlink" Target="https://pandas.pydata.org/" TargetMode="External"/><Relationship Id="rId10" Type="http://schemas.openxmlformats.org/officeDocument/2006/relationships/hyperlink" Target="https://learn.weclouddata.com/programs/1/courses/17a61c2a-bbac-42ff-9539-5ab86990eb79/weeks/1295/materials/9443" TargetMode="External"/><Relationship Id="rId4" Type="http://schemas.openxmlformats.org/officeDocument/2006/relationships/hyperlink" Target="https://stackoverflow.com/" TargetMode="External"/><Relationship Id="rId9" Type="http://schemas.openxmlformats.org/officeDocument/2006/relationships/hyperlink" Target="https://towardsdatascience.com/how-to-export-pandas-dataframe-to-csv-2038e43d9c03" TargetMode="External"/><Relationship Id="rId14" Type="http://schemas.openxmlformats.org/officeDocument/2006/relationships/hyperlink" Target="https://www.slidescarnival.com/quickly-free-presentation-template/2142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2038207" y="1061357"/>
            <a:ext cx="5067585" cy="19678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SCRAPING PROJECT SPOTHERO</a:t>
            </a:r>
            <a:endParaRPr dirty="0"/>
          </a:p>
        </p:txBody>
      </p:sp>
      <p:sp>
        <p:nvSpPr>
          <p:cNvPr id="2" name="Google Shape;60;p12">
            <a:extLst>
              <a:ext uri="{FF2B5EF4-FFF2-40B4-BE49-F238E27FC236}">
                <a16:creationId xmlns:a16="http://schemas.microsoft.com/office/drawing/2014/main" id="{1052AEDA-0438-2FE5-D730-14107718B30D}"/>
              </a:ext>
            </a:extLst>
          </p:cNvPr>
          <p:cNvSpPr txBox="1">
            <a:spLocks/>
          </p:cNvSpPr>
          <p:nvPr/>
        </p:nvSpPr>
        <p:spPr>
          <a:xfrm>
            <a:off x="2038207" y="3521529"/>
            <a:ext cx="4876942" cy="1121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200" dirty="0">
                <a:solidFill>
                  <a:srgbClr val="7C7F91"/>
                </a:solidFill>
              </a:rPr>
              <a:t>OZGE USAL</a:t>
            </a:r>
          </a:p>
          <a:p>
            <a:r>
              <a:rPr lang="en-US" sz="2000" dirty="0">
                <a:solidFill>
                  <a:srgbClr val="7C7F91"/>
                </a:solidFill>
              </a:rPr>
              <a:t>AUGUST 2022</a:t>
            </a:r>
            <a:endParaRPr lang="en-CA" sz="2000" dirty="0">
              <a:solidFill>
                <a:srgbClr val="7C7F9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ED9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4294967295"/>
          </p:nvPr>
        </p:nvSpPr>
        <p:spPr>
          <a:xfrm>
            <a:off x="440872" y="104816"/>
            <a:ext cx="8401049" cy="1666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Raw data</a:t>
            </a:r>
            <a:endParaRPr sz="3000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Also, I applied to geocode processing to find coordinates of </a:t>
            </a:r>
            <a:r>
              <a:rPr lang="en-CA" sz="1800" dirty="0"/>
              <a:t>parking </a:t>
            </a:r>
            <a:r>
              <a:rPr lang="en-US" sz="1800" dirty="0"/>
              <a:t>spots by using address information for showing on the map. Then, I intersected with neighborhood shapefile data for taking neighborhood information of spots by using </a:t>
            </a:r>
            <a:r>
              <a:rPr lang="en-US" sz="1800" dirty="0" err="1"/>
              <a:t>GeoPandas</a:t>
            </a:r>
            <a:r>
              <a:rPr lang="en-US" sz="1800" dirty="0"/>
              <a:t>. </a:t>
            </a:r>
            <a:endParaRPr lang="en-C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DDCAE-BD41-99A2-25C8-C0AA3540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8932"/>
            <a:ext cx="4502603" cy="3534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A864B-6985-E2EA-7AF5-06E00E00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5" y="2702325"/>
            <a:ext cx="4220935" cy="170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50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ED9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4294967295"/>
          </p:nvPr>
        </p:nvSpPr>
        <p:spPr>
          <a:xfrm>
            <a:off x="440872" y="104816"/>
            <a:ext cx="8401049" cy="119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CLEANED data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After cleaning, manipulating, and merging processes :</a:t>
            </a:r>
            <a:endParaRPr lang="en-CA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AE744-ECF3-22C3-E916-969E7F3A1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47" y="1306285"/>
            <a:ext cx="7216032" cy="33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1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3"/>
                </a:solidFill>
              </a:rPr>
              <a:t>131 rows</a:t>
            </a:r>
            <a:endParaRPr sz="4800" dirty="0">
              <a:solidFill>
                <a:schemeClr val="accent3"/>
              </a:solidFill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dirty="0"/>
              <a:t>P</a:t>
            </a:r>
            <a:r>
              <a:rPr lang="en" dirty="0"/>
              <a:t>arking spot number taking by web scraping </a:t>
            </a:r>
            <a:endParaRPr dirty="0"/>
          </a:p>
        </p:txBody>
      </p:sp>
      <p:sp>
        <p:nvSpPr>
          <p:cNvPr id="188" name="Google Shape;188;p27"/>
          <p:cNvSpPr txBox="1">
            <a:spLocks noGrp="1"/>
          </p:cNvSpPr>
          <p:nvPr>
            <p:ph type="ctrTitle" idx="4294967295"/>
          </p:nvPr>
        </p:nvSpPr>
        <p:spPr>
          <a:xfrm>
            <a:off x="685799" y="3418868"/>
            <a:ext cx="7960179" cy="6767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5"/>
                </a:solidFill>
              </a:rPr>
              <a:t>As the Final 74 parking spots are used for analysis </a:t>
            </a:r>
            <a:endParaRPr sz="2800" dirty="0">
              <a:solidFill>
                <a:schemeClr val="accent5"/>
              </a:solidFill>
            </a:endParaRPr>
          </a:p>
        </p:txBody>
      </p:sp>
      <p:sp>
        <p:nvSpPr>
          <p:cNvPr id="190" name="Google Shape;19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4"/>
                </a:solidFill>
              </a:rPr>
              <a:t>74 rows </a:t>
            </a:r>
            <a:endParaRPr sz="4800" dirty="0">
              <a:solidFill>
                <a:schemeClr val="accent4"/>
              </a:solidFill>
            </a:endParaRPr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4209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After Geocoding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ADDED4"/>
                </a:solidFill>
              </a:rPr>
              <a:t>VISUALIZATIONS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955564" y="408277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AVERAGE HOURLY PRICES BY NEIGHBOURHOODS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" name="Picture 1" descr="Histogram&#10;&#10;Description automatically generated">
            <a:extLst>
              <a:ext uri="{FF2B5EF4-FFF2-40B4-BE49-F238E27FC236}">
                <a16:creationId xmlns:a16="http://schemas.microsoft.com/office/drawing/2014/main" id="{855A16B7-4C7B-B67B-56DD-6730C6F70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4"/>
          <a:stretch/>
        </p:blipFill>
        <p:spPr>
          <a:xfrm>
            <a:off x="2041474" y="925777"/>
            <a:ext cx="4694062" cy="42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955564" y="483457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NUMBER OF PARKING SPOTS BY NEIGHBOURHOODS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B2B5775A-10AD-BF6E-FBC6-8B66EFED0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5"/>
          <a:stretch/>
        </p:blipFill>
        <p:spPr>
          <a:xfrm>
            <a:off x="610053" y="1363436"/>
            <a:ext cx="7238095" cy="329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1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955564" y="425450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COMPARATION OF PRICES AND REVIEWS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16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E7EAFE1-5D55-A053-9C76-4DB233903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6"/>
          <a:stretch/>
        </p:blipFill>
        <p:spPr>
          <a:xfrm>
            <a:off x="64628" y="1040790"/>
            <a:ext cx="8818114" cy="360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6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890250" y="359557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Percentages of scores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17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D64E1B79-A8A0-74BB-C956-41126286C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012" y="658073"/>
            <a:ext cx="4563959" cy="44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1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90150" y="359557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Percentages of OPEN-HOURS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18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455E196A-DBC4-BB68-03C3-0C0E5A0DE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14" y="228650"/>
            <a:ext cx="6262351" cy="495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5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890250" y="359557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Map display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19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C7DD0-A493-CCA1-9777-2D7C6ACDD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987" y="732660"/>
            <a:ext cx="6743700" cy="39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0" y="2218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1" name="Google Shape;381;p39"/>
          <p:cNvGrpSpPr/>
          <p:nvPr/>
        </p:nvGrpSpPr>
        <p:grpSpPr>
          <a:xfrm>
            <a:off x="1786339" y="1551001"/>
            <a:ext cx="473400" cy="473400"/>
            <a:chOff x="1786339" y="1703401"/>
            <a:chExt cx="473400" cy="473400"/>
          </a:xfrm>
        </p:grpSpPr>
        <p:sp>
          <p:nvSpPr>
            <p:cNvPr id="382" name="Google Shape;382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84" name="Google Shape;384;p39"/>
          <p:cNvGrpSpPr/>
          <p:nvPr/>
        </p:nvGrpSpPr>
        <p:grpSpPr>
          <a:xfrm>
            <a:off x="3814414" y="1551001"/>
            <a:ext cx="473400" cy="473400"/>
            <a:chOff x="3814414" y="1703401"/>
            <a:chExt cx="473400" cy="473400"/>
          </a:xfrm>
        </p:grpSpPr>
        <p:sp>
          <p:nvSpPr>
            <p:cNvPr id="385" name="Google Shape;385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87" name="Google Shape;387;p39"/>
          <p:cNvGrpSpPr/>
          <p:nvPr/>
        </p:nvGrpSpPr>
        <p:grpSpPr>
          <a:xfrm>
            <a:off x="5842489" y="1551001"/>
            <a:ext cx="473400" cy="473400"/>
            <a:chOff x="5842489" y="1703401"/>
            <a:chExt cx="473400" cy="473400"/>
          </a:xfrm>
        </p:grpSpPr>
        <p:sp>
          <p:nvSpPr>
            <p:cNvPr id="388" name="Google Shape;388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90" name="Google Shape;390;p39"/>
          <p:cNvGrpSpPr/>
          <p:nvPr/>
        </p:nvGrpSpPr>
        <p:grpSpPr>
          <a:xfrm>
            <a:off x="6880814" y="3423900"/>
            <a:ext cx="473400" cy="473400"/>
            <a:chOff x="6880814" y="3576300"/>
            <a:chExt cx="473400" cy="473400"/>
          </a:xfrm>
        </p:grpSpPr>
        <p:sp>
          <p:nvSpPr>
            <p:cNvPr id="391" name="Google Shape;391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93" name="Google Shape;393;p39"/>
          <p:cNvGrpSpPr/>
          <p:nvPr/>
        </p:nvGrpSpPr>
        <p:grpSpPr>
          <a:xfrm>
            <a:off x="4852739" y="3423900"/>
            <a:ext cx="473400" cy="473400"/>
            <a:chOff x="4852739" y="3576300"/>
            <a:chExt cx="473400" cy="473400"/>
          </a:xfrm>
        </p:grpSpPr>
        <p:sp>
          <p:nvSpPr>
            <p:cNvPr id="394" name="Google Shape;394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2824664" y="3423900"/>
            <a:ext cx="473400" cy="473400"/>
            <a:chOff x="2824664" y="3576300"/>
            <a:chExt cx="473400" cy="473400"/>
          </a:xfrm>
        </p:grpSpPr>
        <p:sp>
          <p:nvSpPr>
            <p:cNvPr id="397" name="Google Shape;397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99" name="Google Shape;399;p39"/>
          <p:cNvSpPr txBox="1"/>
          <p:nvPr/>
        </p:nvSpPr>
        <p:spPr>
          <a:xfrm>
            <a:off x="1528332" y="764748"/>
            <a:ext cx="1286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Information</a:t>
            </a:r>
          </a:p>
          <a:p>
            <a:pPr marL="342900" indent="-342900" algn="ctr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about the</a:t>
            </a:r>
          </a:p>
          <a:p>
            <a:pPr marL="342900" indent="-342900" algn="ctr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Website</a:t>
            </a:r>
          </a:p>
        </p:txBody>
      </p:sp>
      <p:sp>
        <p:nvSpPr>
          <p:cNvPr id="400" name="Google Shape;400;p39"/>
          <p:cNvSpPr txBox="1"/>
          <p:nvPr/>
        </p:nvSpPr>
        <p:spPr>
          <a:xfrm>
            <a:off x="3324809" y="975526"/>
            <a:ext cx="1475534" cy="533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342900" indent="-342900" algn="ctr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Raw &amp; Cleaned</a:t>
            </a:r>
          </a:p>
          <a:p>
            <a:pPr marL="342900" indent="-342900" algn="ctr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Data</a:t>
            </a:r>
          </a:p>
        </p:txBody>
      </p:sp>
      <p:sp>
        <p:nvSpPr>
          <p:cNvPr id="401" name="Google Shape;401;p39"/>
          <p:cNvSpPr txBox="1"/>
          <p:nvPr/>
        </p:nvSpPr>
        <p:spPr>
          <a:xfrm>
            <a:off x="5069165" y="1039521"/>
            <a:ext cx="2434361" cy="667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-US" sz="1600" dirty="0">
                <a:solidFill>
                  <a:srgbClr val="7C7F91"/>
                </a:solidFill>
                <a:latin typeface="Muli"/>
              </a:rPr>
              <a:t>Conclusions &amp; Challenges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2140310" y="4027529"/>
            <a:ext cx="1708007" cy="7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 algn="ctr">
              <a:buClr>
                <a:schemeClr val="dk1"/>
              </a:buClr>
              <a:buSzPts val="1100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Aim &amp; Motivation</a:t>
            </a:r>
          </a:p>
        </p:txBody>
      </p:sp>
      <p:sp>
        <p:nvSpPr>
          <p:cNvPr id="403" name="Google Shape;403;p39"/>
          <p:cNvSpPr txBox="1"/>
          <p:nvPr/>
        </p:nvSpPr>
        <p:spPr>
          <a:xfrm>
            <a:off x="4367037" y="3994514"/>
            <a:ext cx="1404257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C7F91"/>
                </a:solidFill>
              </a:rPr>
              <a:t>Visualizations</a:t>
            </a:r>
            <a:endParaRPr sz="16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6474335" y="39112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Next Steps &amp; Resources</a:t>
            </a:r>
            <a:endParaRPr sz="1600" dirty="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" name="Google Shape;65;p13">
            <a:extLst>
              <a:ext uri="{FF2B5EF4-FFF2-40B4-BE49-F238E27FC236}">
                <a16:creationId xmlns:a16="http://schemas.microsoft.com/office/drawing/2014/main" id="{5F00C002-B6C5-B958-917F-4EF46417F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314" y="133639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</a:t>
            </a:r>
            <a:endParaRPr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 idx="4294967295"/>
          </p:nvPr>
        </p:nvSpPr>
        <p:spPr>
          <a:xfrm>
            <a:off x="890250" y="359557"/>
            <a:ext cx="7363500" cy="5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</a:rPr>
              <a:t>Table display of addresses, scores, amenities and hours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20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C446F-3927-6719-41A8-4F9011A8B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2"/>
          <a:stretch/>
        </p:blipFill>
        <p:spPr>
          <a:xfrm>
            <a:off x="1348341" y="742856"/>
            <a:ext cx="6447317" cy="404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5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890162" y="459068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CONCLUSIONS</a:t>
            </a:r>
            <a:endParaRPr sz="4000" dirty="0"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775607" y="1200150"/>
            <a:ext cx="7478055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Yonge-Bay Corridor has a maximum average price, and Annex has a minimum average price for a one-hour parking spot.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Chur</a:t>
            </a:r>
            <a:r>
              <a:rPr lang="en-US" dirty="0">
                <a:solidFill>
                  <a:srgbClr val="7C7F91"/>
                </a:solidFill>
              </a:rPr>
              <a:t>ch-Welle</a:t>
            </a:r>
            <a:r>
              <a:rPr lang="en-US" dirty="0"/>
              <a:t>sley has a maximum number of parking spots, and Annex has a minimum number of parking spots.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According to reviews, 72% of parking spots have Excellent score, 22% have Great score and 7% have a Good score.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When prices and reviews are compared, low prices have more reviews, and generally low prices have more excellent score.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According to open hours, 95% of parking spots are open 24/7.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972236" y="220336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chalanges</a:t>
            </a:r>
            <a:endParaRPr sz="4000" dirty="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2" name="Google Shape;123;p20">
            <a:extLst>
              <a:ext uri="{FF2B5EF4-FFF2-40B4-BE49-F238E27FC236}">
                <a16:creationId xmlns:a16="http://schemas.microsoft.com/office/drawing/2014/main" id="{67DFDEAB-61DB-2DC1-2ADD-7E9AF62651A0}"/>
              </a:ext>
            </a:extLst>
          </p:cNvPr>
          <p:cNvSpPr txBox="1">
            <a:spLocks/>
          </p:cNvSpPr>
          <p:nvPr/>
        </p:nvSpPr>
        <p:spPr>
          <a:xfrm>
            <a:off x="775607" y="1200150"/>
            <a:ext cx="7478055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Google Shape;123;p20">
            <a:extLst>
              <a:ext uri="{FF2B5EF4-FFF2-40B4-BE49-F238E27FC236}">
                <a16:creationId xmlns:a16="http://schemas.microsoft.com/office/drawing/2014/main" id="{DD3206D6-6171-14BE-78B8-98DDFBA277F4}"/>
              </a:ext>
            </a:extLst>
          </p:cNvPr>
          <p:cNvSpPr txBox="1">
            <a:spLocks/>
          </p:cNvSpPr>
          <p:nvPr/>
        </p:nvSpPr>
        <p:spPr>
          <a:xfrm>
            <a:off x="914958" y="1232782"/>
            <a:ext cx="7478055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Taking spot IDs as a list by web scraping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Taking amenities and open hours data from multiple links by web scraping</a:t>
            </a:r>
          </a:p>
          <a:p>
            <a:pPr marL="285750" indent="-28575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Installing </a:t>
            </a:r>
            <a:r>
              <a:rPr lang="en-US" sz="1600" dirty="0" err="1">
                <a:solidFill>
                  <a:srgbClr val="7C7F91"/>
                </a:solidFill>
                <a:latin typeface="Muli"/>
              </a:rPr>
              <a:t>GeoPandas</a:t>
            </a:r>
            <a:endParaRPr lang="en-US" sz="1600" dirty="0">
              <a:solidFill>
                <a:srgbClr val="7C7F91"/>
              </a:solidFill>
              <a:latin typeface="Muli"/>
            </a:endParaRPr>
          </a:p>
          <a:p>
            <a:pPr marL="285750" indent="-285750">
              <a:lnSpc>
                <a:spcPct val="150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7C7F91"/>
                </a:solidFill>
                <a:latin typeface="Muli"/>
              </a:rPr>
              <a:t>Transposing and splitting data </a:t>
            </a:r>
            <a:r>
              <a:rPr lang="en-US" sz="1600">
                <a:solidFill>
                  <a:srgbClr val="7C7F91"/>
                </a:solidFill>
                <a:latin typeface="Muli"/>
              </a:rPr>
              <a:t>many times</a:t>
            </a:r>
            <a:endParaRPr lang="en-US" sz="1600" dirty="0">
              <a:solidFill>
                <a:srgbClr val="7C7F91"/>
              </a:solidFill>
              <a:latin typeface="Muli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7C7F91"/>
              </a:solidFill>
              <a:latin typeface="Muli"/>
            </a:endParaRPr>
          </a:p>
        </p:txBody>
      </p:sp>
      <p:pic>
        <p:nvPicPr>
          <p:cNvPr id="2050" name="Picture 2" descr="ECIU challenges">
            <a:extLst>
              <a:ext uri="{FF2B5EF4-FFF2-40B4-BE49-F238E27FC236}">
                <a16:creationId xmlns:a16="http://schemas.microsoft.com/office/drawing/2014/main" id="{60905039-65D5-4A00-DAB5-813CAE2E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78" y="2073730"/>
            <a:ext cx="3591478" cy="27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890250" y="372550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NEXT STEPS</a:t>
            </a:r>
            <a:endParaRPr sz="4000" dirty="0"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28" name="Picture 4" descr="Week 7: The Next Steps">
            <a:extLst>
              <a:ext uri="{FF2B5EF4-FFF2-40B4-BE49-F238E27FC236}">
                <a16:creationId xmlns:a16="http://schemas.microsoft.com/office/drawing/2014/main" id="{4C901F30-E05D-DA51-FE02-AC938ED17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14072"/>
          <a:stretch/>
        </p:blipFill>
        <p:spPr bwMode="auto">
          <a:xfrm>
            <a:off x="4612400" y="1609415"/>
            <a:ext cx="4180536" cy="27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890300" y="1289450"/>
            <a:ext cx="3722100" cy="31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Taking monthly, airport and event parking spot data by web scraping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Developing the geocoding process to manipulate addresses column of sarking spots (for example: trimming (..) values)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Adding other locations in Greater Toronto Area (for example: Mississauga, Vaughan)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Classifying amenities as columns from one column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600" dirty="0"/>
              <a:t>Developing mapping analyses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563877"/>
            <a:ext cx="65937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C3CED9"/>
                </a:solidFill>
              </a:rPr>
              <a:t>THANKS</a:t>
            </a:r>
            <a:r>
              <a:rPr lang="en" sz="3600" dirty="0">
                <a:solidFill>
                  <a:srgbClr val="C3CED9"/>
                </a:solidFill>
              </a:rPr>
              <a:t>!</a:t>
            </a:r>
            <a:endParaRPr sz="3600" dirty="0">
              <a:solidFill>
                <a:srgbClr val="C3CED9"/>
              </a:solidFill>
            </a:endParaRPr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7202"/>
            <a:ext cx="6593700" cy="13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Any questions?</a:t>
            </a:r>
          </a:p>
        </p:txBody>
      </p:sp>
      <p:sp>
        <p:nvSpPr>
          <p:cNvPr id="308" name="Google Shape;308;p34"/>
          <p:cNvSpPr/>
          <p:nvPr/>
        </p:nvSpPr>
        <p:spPr>
          <a:xfrm>
            <a:off x="3759751" y="879350"/>
            <a:ext cx="1624516" cy="149674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resources</a:t>
            </a:r>
            <a:endParaRPr sz="4000" dirty="0"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1"/>
          </p:nvPr>
        </p:nvSpPr>
        <p:spPr>
          <a:xfrm>
            <a:off x="890250" y="975631"/>
            <a:ext cx="7363500" cy="362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3"/>
              </a:rPr>
              <a:t>https://spothero.com/about/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4"/>
              </a:rPr>
              <a:t>https://stackoverflow.com/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5"/>
              </a:rPr>
              <a:t>https://pandas.pydata.org/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6"/>
              </a:rPr>
              <a:t>https://open.toronto.ca/dataset/neighbourhoods/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7"/>
              </a:rPr>
              <a:t>https://geopandas.org/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8"/>
              </a:rPr>
              <a:t>https://towardsdatascience.com/geocode-with-python-161ec1e62b89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9"/>
              </a:rPr>
              <a:t>https://towardsdatascience.com/how-to-export-pandas-dataframe-to-csv-2038e43d9c03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10"/>
              </a:rPr>
              <a:t>https://learn.weclouddata.com/programs/1/courses/17a61c2a-bbac-42ff-9539-5ab86990eb79/weeks/1295/materials/9443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11"/>
              </a:rPr>
              <a:t>https://learn.weclouddata.com/programs/1/courses/17a61c2a-bbac-42ff-9539-5ab86990eb79/weeks/1299/materials/9496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12"/>
              </a:rPr>
              <a:t>https://learn.weclouddata.com/programs/1/courses/17a61c2a-bbac-42ff-9539-5ab86990eb79/weeks/1299/materials/9490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13"/>
              </a:rPr>
              <a:t>https://startupsmagazine.co.uk/article-week-7-next-steps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CA" sz="1400" b="1" dirty="0">
                <a:solidFill>
                  <a:srgbClr val="C3CED9"/>
                </a:solidFill>
                <a:hlinkClick r:id="rId14"/>
              </a:rPr>
              <a:t>https://www.slidescarnival.com/quickly-free-presentation-template/2142</a:t>
            </a: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CA" sz="1400" b="1" dirty="0">
              <a:solidFill>
                <a:srgbClr val="C3CED9"/>
              </a:solidFill>
            </a:endParaRP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Ø"/>
            </a:pPr>
            <a:endParaRPr sz="1400" b="1" dirty="0">
              <a:solidFill>
                <a:srgbClr val="C3CED9"/>
              </a:solidFill>
            </a:endParaRPr>
          </a:p>
        </p:txBody>
      </p:sp>
      <p:sp>
        <p:nvSpPr>
          <p:cNvPr id="323" name="Google Shape;323;p3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342900" indent="-34290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ADDED4"/>
                </a:solidFill>
              </a:rPr>
              <a:t>Information</a:t>
            </a:r>
            <a:r>
              <a:rPr lang="en-US" dirty="0">
                <a:solidFill>
                  <a:srgbClr val="7C7F91"/>
                </a:solidFill>
              </a:rPr>
              <a:t> </a:t>
            </a:r>
            <a:r>
              <a:rPr lang="en-US" dirty="0">
                <a:solidFill>
                  <a:srgbClr val="ADDED4"/>
                </a:solidFill>
              </a:rPr>
              <a:t>about the Website</a:t>
            </a:r>
          </a:p>
        </p:txBody>
      </p:sp>
    </p:spTree>
    <p:extLst>
      <p:ext uri="{BB962C8B-B14F-4D97-AF65-F5344CB8AC3E}">
        <p14:creationId xmlns:p14="http://schemas.microsoft.com/office/powerpoint/2010/main" val="100061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639673" y="2098383"/>
            <a:ext cx="8081056" cy="2343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Since launching in 2011, </a:t>
            </a:r>
            <a:r>
              <a:rPr lang="en-US" b="1" dirty="0" err="1"/>
              <a:t>SpotHero</a:t>
            </a:r>
            <a:r>
              <a:rPr lang="en-US" b="1" dirty="0"/>
              <a:t> has been paving the way for millions of drivers to easily find affordable parking at more than 7,500 garages, and lots in over 300 major North American cities.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Spot Hero provides easy parking for all. Based in Chicago, </a:t>
            </a:r>
            <a:r>
              <a:rPr lang="en-US" b="1" dirty="0" err="1"/>
              <a:t>SpotHero</a:t>
            </a:r>
            <a:r>
              <a:rPr lang="en-US" b="1" dirty="0"/>
              <a:t> is led by founders Mark Lawrence and Larry Kiss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4F6D254-E0E4-2487-1F8F-27ADFEF0A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777" t="25715" r="26508" b="29364"/>
          <a:stretch/>
        </p:blipFill>
        <p:spPr>
          <a:xfrm>
            <a:off x="639673" y="525135"/>
            <a:ext cx="1372231" cy="1348408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A05B1F-FF31-470C-A4E8-6C55CFA01C94}"/>
              </a:ext>
            </a:extLst>
          </p:cNvPr>
          <p:cNvSpPr txBox="1"/>
          <p:nvPr/>
        </p:nvSpPr>
        <p:spPr>
          <a:xfrm>
            <a:off x="2286000" y="76345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spothero</a:t>
            </a:r>
            <a:endParaRPr lang="en-US" sz="4000" b="1" dirty="0">
              <a:solidFill>
                <a:schemeClr val="tx1">
                  <a:lumMod val="60000"/>
                  <a:lumOff val="40000"/>
                </a:schemeClr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90250" y="292000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5">
                    <a:lumMod val="90000"/>
                  </a:schemeClr>
                </a:solidFill>
              </a:rPr>
              <a:t>CORE VALUES OF WEBSITE</a:t>
            </a:r>
            <a:endParaRPr sz="40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75557" y="1200149"/>
            <a:ext cx="4196443" cy="36006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          </a:t>
            </a:r>
            <a:r>
              <a:rPr lang="en-US" sz="2000" dirty="0"/>
              <a:t>Give Drivers the Right of Way</a:t>
            </a:r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lang="en-US" dirty="0"/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lang="en-US" dirty="0"/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          </a:t>
            </a:r>
            <a:r>
              <a:rPr lang="en-US" sz="2000" dirty="0"/>
              <a:t>Don’t Get Stuck in Traffic</a:t>
            </a:r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lang="en-US" dirty="0"/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lang="en-US" dirty="0"/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          </a:t>
            </a:r>
            <a:r>
              <a:rPr lang="en-US" sz="2000" dirty="0"/>
              <a:t>Drive Growth</a:t>
            </a:r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  </a:t>
            </a:r>
          </a:p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95;p17">
            <a:extLst>
              <a:ext uri="{FF2B5EF4-FFF2-40B4-BE49-F238E27FC236}">
                <a16:creationId xmlns:a16="http://schemas.microsoft.com/office/drawing/2014/main" id="{D3197FCB-5FA6-98FA-9EE9-B81F9A0594A4}"/>
              </a:ext>
            </a:extLst>
          </p:cNvPr>
          <p:cNvSpPr txBox="1">
            <a:spLocks/>
          </p:cNvSpPr>
          <p:nvPr/>
        </p:nvSpPr>
        <p:spPr>
          <a:xfrm>
            <a:off x="4882245" y="1205591"/>
            <a:ext cx="3886198" cy="3456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‐"/>
              <a:defRPr sz="2200" b="0" i="0" u="none" strike="noStrike" cap="none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dirty="0"/>
              <a:t>  </a:t>
            </a:r>
            <a:r>
              <a:rPr lang="en-US" sz="2000" dirty="0"/>
              <a:t>Fuel Relationships</a:t>
            </a:r>
          </a:p>
          <a:p>
            <a:endParaRPr lang="en-US" dirty="0"/>
          </a:p>
          <a:p>
            <a:endParaRPr lang="en-US" dirty="0"/>
          </a:p>
          <a:p>
            <a:pPr marL="88900" indent="0">
              <a:buNone/>
            </a:pPr>
            <a:r>
              <a:rPr lang="en-US" sz="2000" dirty="0"/>
              <a:t>      Remember to Signal</a:t>
            </a:r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r>
              <a:rPr lang="en-US" dirty="0"/>
              <a:t>         </a:t>
            </a:r>
            <a:r>
              <a:rPr lang="en-US" sz="2000" dirty="0"/>
              <a:t>Respect Fellow Drivers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F0EB9E2-CD7D-FA39-5D7F-C8292C58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8" y="1273629"/>
            <a:ext cx="620143" cy="62014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9E80A68-8ED2-0D1B-5547-CC8847AC1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28" y="2441572"/>
            <a:ext cx="619200" cy="6192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AFDC040-83E9-6E16-4087-FE4FB614B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99" y="3648750"/>
            <a:ext cx="619200" cy="61920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E77BBF7-1A7B-8916-DA51-D5FD77346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245" y="1200149"/>
            <a:ext cx="619200" cy="61920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1DFDA2A-1BCC-932A-C852-8C5258AFE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245" y="2381250"/>
            <a:ext cx="619200" cy="61920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B441E5E-8E70-1011-DD60-97D9B2ACF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6916" y="3648750"/>
            <a:ext cx="619200" cy="61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833100" y="111536"/>
            <a:ext cx="7363500" cy="770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5">
                    <a:lumMod val="90000"/>
                  </a:schemeClr>
                </a:solidFill>
              </a:rPr>
              <a:t>WEBSITE</a:t>
            </a:r>
            <a:endParaRPr sz="3200" dirty="0">
              <a:solidFill>
                <a:schemeClr val="accent5">
                  <a:lumMod val="90000"/>
                </a:schemeClr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9BA8A-EA6C-A5A3-8F15-EE5E8927D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15" y="1835101"/>
            <a:ext cx="3686992" cy="15040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ECF8DD-3E72-2871-E0AB-0B25A26C1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110" y="824593"/>
            <a:ext cx="4957618" cy="379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04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2427932" y="421105"/>
            <a:ext cx="3891300" cy="9019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C3CED9"/>
                </a:solidFill>
              </a:rPr>
              <a:t>AIM &amp; MOTIVATION</a:t>
            </a:r>
            <a:endParaRPr sz="4800" dirty="0">
              <a:solidFill>
                <a:srgbClr val="C3CED9"/>
              </a:solidFill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4294967295"/>
          </p:nvPr>
        </p:nvSpPr>
        <p:spPr>
          <a:xfrm>
            <a:off x="2927370" y="1527468"/>
            <a:ext cx="5836274" cy="2993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Aim: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parking spots and classifying them to their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locations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amenities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prices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efficiencies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facilitate the selection of suitable parking spots.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 dirty="0">
                <a:latin typeface="Calibri" panose="020F0502020204030204" pitchFamily="34" charset="0"/>
                <a:cs typeface="Times New Roman" panose="02020603050405020304" pitchFamily="18" charset="0"/>
              </a:rPr>
              <a:t>Motivation: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website provides a search bar to find parking spots according to their address and cities across North America. I could gain addresses, reviews, amenities, access hours, and prices of parking spots from this website.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i="1" dirty="0"/>
          </a:p>
        </p:txBody>
      </p:sp>
      <p:sp>
        <p:nvSpPr>
          <p:cNvPr id="103" name="Google Shape;103;p18"/>
          <p:cNvSpPr/>
          <p:nvPr/>
        </p:nvSpPr>
        <p:spPr>
          <a:xfrm rot="2029310">
            <a:off x="1256109" y="1564003"/>
            <a:ext cx="1357200" cy="138600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 rot="395342">
            <a:off x="424826" y="3230588"/>
            <a:ext cx="856800" cy="824400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 rot="-1077582">
            <a:off x="587292" y="1018845"/>
            <a:ext cx="531869" cy="51684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 rot="1409619">
            <a:off x="1448435" y="4120591"/>
            <a:ext cx="378438" cy="36774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ED9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4294967295"/>
          </p:nvPr>
        </p:nvSpPr>
        <p:spPr>
          <a:xfrm>
            <a:off x="440872" y="104816"/>
            <a:ext cx="8401049" cy="1167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Raw data</a:t>
            </a:r>
            <a:endParaRPr sz="3000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Firstly, I took addresses and garage names, stars, hourly prices, and spot IDS separately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9DDEA-5A7F-9C38-31A0-949A6F2A1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0" b="47720"/>
          <a:stretch/>
        </p:blipFill>
        <p:spPr>
          <a:xfrm>
            <a:off x="440872" y="1313543"/>
            <a:ext cx="6000045" cy="935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233B46-C8F4-8FAE-5095-7F008515E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40" y="2810627"/>
            <a:ext cx="5588287" cy="1111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34E07-93BD-714D-09F4-034DF8AD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556" y="1866007"/>
            <a:ext cx="4324572" cy="1028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CA890-6A3E-EDA2-DF3B-DD33D3D49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9662" y="3573859"/>
            <a:ext cx="6153466" cy="1295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ED9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body" idx="4294967295"/>
          </p:nvPr>
        </p:nvSpPr>
        <p:spPr>
          <a:xfrm>
            <a:off x="440872" y="104816"/>
            <a:ext cx="8401049" cy="173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Raw data</a:t>
            </a:r>
            <a:endParaRPr sz="3000" dirty="0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CA" sz="1800" dirty="0"/>
              <a:t>Because of the amenities in detail links for each parking spot, I used spot IDs to create details links. </a:t>
            </a:r>
            <a:r>
              <a:rPr lang="en" sz="1800" dirty="0"/>
              <a:t>Then, I applied web scraping for all detail links to take amenities and access hours data.</a:t>
            </a:r>
            <a:endParaRPr lang="en-CA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99012-ABE8-15D1-636B-C69A1948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1836965"/>
            <a:ext cx="6508749" cy="1540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ED965A-5659-190B-4018-85C004C5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36" y="3642671"/>
            <a:ext cx="5949657" cy="1209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0BD263-EC61-6EF4-E1CB-F725339B4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713" y="2644990"/>
            <a:ext cx="4679951" cy="16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55933"/>
      </p:ext>
    </p:extLst>
  </p:cSld>
  <p:clrMapOvr>
    <a:masterClrMapping/>
  </p:clrMapOvr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494B58"/>
      </a:dk1>
      <a:lt1>
        <a:srgbClr val="FFFFFF"/>
      </a:lt1>
      <a:dk2>
        <a:srgbClr val="7C7F91"/>
      </a:dk2>
      <a:lt2>
        <a:srgbClr val="DBE1E7"/>
      </a:lt2>
      <a:accent1>
        <a:srgbClr val="FBCDBE"/>
      </a:accent1>
      <a:accent2>
        <a:srgbClr val="FDDDAA"/>
      </a:accent2>
      <a:accent3>
        <a:srgbClr val="C9E4B4"/>
      </a:accent3>
      <a:accent4>
        <a:srgbClr val="ADDED4"/>
      </a:accent4>
      <a:accent5>
        <a:srgbClr val="B5D4E9"/>
      </a:accent5>
      <a:accent6>
        <a:srgbClr val="DBBDE5"/>
      </a:accent6>
      <a:hlink>
        <a:srgbClr val="7C7F9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739</Words>
  <Application>Microsoft Office PowerPoint</Application>
  <PresentationFormat>On-screen Show (16:9)</PresentationFormat>
  <Paragraphs>123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Amatic SC</vt:lpstr>
      <vt:lpstr>Wingdings</vt:lpstr>
      <vt:lpstr>Muli</vt:lpstr>
      <vt:lpstr>Calibri</vt:lpstr>
      <vt:lpstr>Quickly template</vt:lpstr>
      <vt:lpstr>WEB SCRAPING PROJECT SPOTHERO</vt:lpstr>
      <vt:lpstr>CONTENT</vt:lpstr>
      <vt:lpstr> Information about the Website</vt:lpstr>
      <vt:lpstr>PowerPoint Presentation</vt:lpstr>
      <vt:lpstr>CORE VALUES OF WEBSITE</vt:lpstr>
      <vt:lpstr>WEBSITE</vt:lpstr>
      <vt:lpstr>AIM &amp; MOTIVATION</vt:lpstr>
      <vt:lpstr>PowerPoint Presentation</vt:lpstr>
      <vt:lpstr>PowerPoint Presentation</vt:lpstr>
      <vt:lpstr>PowerPoint Presentation</vt:lpstr>
      <vt:lpstr>PowerPoint Presentation</vt:lpstr>
      <vt:lpstr>131 rows</vt:lpstr>
      <vt:lpstr> VISUALIZATIONS</vt:lpstr>
      <vt:lpstr>AVERAGE HOURLY PRICES BY NEIGHBOURHOODS</vt:lpstr>
      <vt:lpstr>NUMBER OF PARKING SPOTS BY NEIGHBOURHOODS</vt:lpstr>
      <vt:lpstr>COMPARATION OF PRICES AND REVIEWS</vt:lpstr>
      <vt:lpstr>Percentages of scores</vt:lpstr>
      <vt:lpstr>Percentages of OPEN-HOURS</vt:lpstr>
      <vt:lpstr>Map display</vt:lpstr>
      <vt:lpstr>Table display of addresses, scores, amenities and hours</vt:lpstr>
      <vt:lpstr>CONCLUSIONS</vt:lpstr>
      <vt:lpstr>chalanges</vt:lpstr>
      <vt:lpstr>NEXT STEPS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PROJECT SPOTHERO</dc:title>
  <cp:lastModifiedBy>Deniz Usal</cp:lastModifiedBy>
  <cp:revision>1</cp:revision>
  <dcterms:modified xsi:type="dcterms:W3CDTF">2022-08-20T00:43:18Z</dcterms:modified>
</cp:coreProperties>
</file>